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0" r:id="rId3"/>
    <p:sldId id="304" r:id="rId4"/>
    <p:sldId id="280" r:id="rId5"/>
    <p:sldId id="305" r:id="rId6"/>
    <p:sldId id="281" r:id="rId7"/>
    <p:sldId id="282" r:id="rId8"/>
    <p:sldId id="283" r:id="rId9"/>
    <p:sldId id="293" r:id="rId10"/>
    <p:sldId id="307" r:id="rId11"/>
    <p:sldId id="285" r:id="rId12"/>
    <p:sldId id="303" r:id="rId13"/>
    <p:sldId id="284" r:id="rId14"/>
    <p:sldId id="292" r:id="rId15"/>
    <p:sldId id="297" r:id="rId16"/>
    <p:sldId id="310" r:id="rId17"/>
    <p:sldId id="295" r:id="rId18"/>
    <p:sldId id="294" r:id="rId19"/>
    <p:sldId id="313" r:id="rId20"/>
    <p:sldId id="314" r:id="rId21"/>
    <p:sldId id="315" r:id="rId22"/>
    <p:sldId id="287" r:id="rId23"/>
    <p:sldId id="288" r:id="rId24"/>
    <p:sldId id="302" r:id="rId25"/>
    <p:sldId id="312" r:id="rId26"/>
    <p:sldId id="311" r:id="rId27"/>
    <p:sldId id="286" r:id="rId28"/>
    <p:sldId id="289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pin tiwari" initials="bt" lastIdx="2" clrIdx="0">
    <p:extLst>
      <p:ext uri="{19B8F6BF-5375-455C-9EA6-DF929625EA0E}">
        <p15:presenceInfo xmlns:p15="http://schemas.microsoft.com/office/powerpoint/2012/main" userId="178f1ffed49a30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E2F"/>
    <a:srgbClr val="FC5E3E"/>
    <a:srgbClr val="1FBF60"/>
    <a:srgbClr val="CC0066"/>
    <a:srgbClr val="2548B9"/>
    <a:srgbClr val="FF6600"/>
    <a:srgbClr val="842FC3"/>
    <a:srgbClr val="102F94"/>
    <a:srgbClr val="A01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39F49-4863-49B7-A952-CD9509D57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AAE656-B225-4F8F-8C54-87A332C072F0}" type="pres">
      <dgm:prSet presAssocID="{BB939F49-4863-49B7-A952-CD9509D5774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F2F4D53-FB3C-4D36-8ABE-8E15B44D250A}" type="presOf" srcId="{BB939F49-4863-49B7-A952-CD9509D57744}" destId="{D9AAE656-B225-4F8F-8C54-87A332C072F0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939F49-4863-49B7-A952-CD9509D57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7C2DD2-E1A8-4720-BF06-B2B42697D68E}">
      <dgm:prSet custT="1"/>
      <dgm:spPr>
        <a:solidFill>
          <a:srgbClr val="102F94"/>
        </a:solidFill>
      </dgm:spPr>
      <dgm:t>
        <a:bodyPr/>
        <a:lstStyle/>
        <a:p>
          <a:pPr rtl="0"/>
          <a:r>
            <a:rPr lang="en-US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rPr>
            <a:t>Due to non-linear nature of stock market we use machine learning </a:t>
          </a:r>
          <a:endParaRPr lang="en-US" sz="1800" dirty="0">
            <a:latin typeface="Arial Unicode MS" panose="020B0604020202020204" pitchFamily="34" charset="-128"/>
            <a:ea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FBBA83F8-9A99-4DD3-932D-8BD9599CEA4D}" type="parTrans" cxnId="{1F4060BE-2A7D-4AE3-8D4B-DB5BF4A1BEC7}">
      <dgm:prSet/>
      <dgm:spPr/>
      <dgm:t>
        <a:bodyPr/>
        <a:lstStyle/>
        <a:p>
          <a:endParaRPr lang="en-US"/>
        </a:p>
      </dgm:t>
    </dgm:pt>
    <dgm:pt modelId="{5863F10C-9614-4BB0-850B-21E88E82002F}" type="sibTrans" cxnId="{1F4060BE-2A7D-4AE3-8D4B-DB5BF4A1BEC7}">
      <dgm:prSet/>
      <dgm:spPr/>
      <dgm:t>
        <a:bodyPr/>
        <a:lstStyle/>
        <a:p>
          <a:endParaRPr lang="en-US"/>
        </a:p>
      </dgm:t>
    </dgm:pt>
    <dgm:pt modelId="{D9AAE656-B225-4F8F-8C54-87A332C072F0}" type="pres">
      <dgm:prSet presAssocID="{BB939F49-4863-49B7-A952-CD9509D5774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C0F2D6-854F-47A5-AA91-5905FB7FE24E}" type="pres">
      <dgm:prSet presAssocID="{7A7C2DD2-E1A8-4720-BF06-B2B42697D68E}" presName="composite" presStyleCnt="0"/>
      <dgm:spPr/>
    </dgm:pt>
    <dgm:pt modelId="{32917CF8-3514-4B84-8C54-2969CA8DC0F8}" type="pres">
      <dgm:prSet presAssocID="{7A7C2DD2-E1A8-4720-BF06-B2B42697D68E}" presName="imgShp" presStyleLbl="fgImgPlace1" presStyleIdx="0" presStyleCnt="1" custFlipVert="0" custFlipHor="1" custScaleX="11675" custScaleY="6878" custLinFactNeighborX="-57243" custLinFactNeighborY="1397"/>
      <dgm:spPr>
        <a:solidFill>
          <a:srgbClr val="102F94"/>
        </a:solidFill>
        <a:ln>
          <a:solidFill>
            <a:srgbClr val="102F94"/>
          </a:solidFill>
        </a:ln>
      </dgm:spPr>
    </dgm:pt>
    <dgm:pt modelId="{8A151254-0E1A-44FD-8CB2-F9E98686A424}" type="pres">
      <dgm:prSet presAssocID="{7A7C2DD2-E1A8-4720-BF06-B2B42697D68E}" presName="txShp" presStyleLbl="node1" presStyleIdx="0" presStyleCnt="1" custScaleX="150376" custScaleY="124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E1C62A-58FE-4FB2-B4F0-A1EE77A9F177}" type="presOf" srcId="{7A7C2DD2-E1A8-4720-BF06-B2B42697D68E}" destId="{8A151254-0E1A-44FD-8CB2-F9E98686A424}" srcOrd="0" destOrd="0" presId="urn:microsoft.com/office/officeart/2005/8/layout/vList3"/>
    <dgm:cxn modelId="{E3862176-D366-4F9C-BBD6-F8686AAD957E}" type="presOf" srcId="{BB939F49-4863-49B7-A952-CD9509D57744}" destId="{D9AAE656-B225-4F8F-8C54-87A332C072F0}" srcOrd="0" destOrd="0" presId="urn:microsoft.com/office/officeart/2005/8/layout/vList3"/>
    <dgm:cxn modelId="{1F4060BE-2A7D-4AE3-8D4B-DB5BF4A1BEC7}" srcId="{BB939F49-4863-49B7-A952-CD9509D57744}" destId="{7A7C2DD2-E1A8-4720-BF06-B2B42697D68E}" srcOrd="0" destOrd="0" parTransId="{FBBA83F8-9A99-4DD3-932D-8BD9599CEA4D}" sibTransId="{5863F10C-9614-4BB0-850B-21E88E82002F}"/>
    <dgm:cxn modelId="{611B2F8E-0B23-4514-A945-80FE18F5E7E0}" type="presParOf" srcId="{D9AAE656-B225-4F8F-8C54-87A332C072F0}" destId="{50C0F2D6-854F-47A5-AA91-5905FB7FE24E}" srcOrd="0" destOrd="0" presId="urn:microsoft.com/office/officeart/2005/8/layout/vList3"/>
    <dgm:cxn modelId="{75A69382-73DF-4829-9600-2935D789671D}" type="presParOf" srcId="{50C0F2D6-854F-47A5-AA91-5905FB7FE24E}" destId="{32917CF8-3514-4B84-8C54-2969CA8DC0F8}" srcOrd="0" destOrd="0" presId="urn:microsoft.com/office/officeart/2005/8/layout/vList3"/>
    <dgm:cxn modelId="{30516C71-D90A-497A-9414-7DEB49AD00DA}" type="presParOf" srcId="{50C0F2D6-854F-47A5-AA91-5905FB7FE24E}" destId="{8A151254-0E1A-44FD-8CB2-F9E98686A4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939F49-4863-49B7-A952-CD9509D57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7C2DD2-E1A8-4720-BF06-B2B42697D68E}">
      <dgm:prSet/>
      <dgm:spPr>
        <a:solidFill>
          <a:srgbClr val="1FBF60"/>
        </a:solidFill>
      </dgm:spPr>
      <dgm:t>
        <a:bodyPr/>
        <a:lstStyle/>
        <a:p>
          <a:pPr rtl="0"/>
          <a:r>
            <a: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rPr>
            <a:t>Real time data is extracted from NEPSE</a:t>
          </a:r>
          <a:endParaRPr lang="en-US" dirty="0">
            <a:latin typeface="Arial Unicode MS" panose="020B0604020202020204" pitchFamily="34" charset="-128"/>
            <a:ea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FBBA83F8-9A99-4DD3-932D-8BD9599CEA4D}" type="parTrans" cxnId="{1F4060BE-2A7D-4AE3-8D4B-DB5BF4A1BEC7}">
      <dgm:prSet/>
      <dgm:spPr/>
      <dgm:t>
        <a:bodyPr/>
        <a:lstStyle/>
        <a:p>
          <a:endParaRPr lang="en-US"/>
        </a:p>
      </dgm:t>
    </dgm:pt>
    <dgm:pt modelId="{5863F10C-9614-4BB0-850B-21E88E82002F}" type="sibTrans" cxnId="{1F4060BE-2A7D-4AE3-8D4B-DB5BF4A1BEC7}">
      <dgm:prSet/>
      <dgm:spPr/>
      <dgm:t>
        <a:bodyPr/>
        <a:lstStyle/>
        <a:p>
          <a:endParaRPr lang="en-US"/>
        </a:p>
      </dgm:t>
    </dgm:pt>
    <dgm:pt modelId="{D9AAE656-B225-4F8F-8C54-87A332C072F0}" type="pres">
      <dgm:prSet presAssocID="{BB939F49-4863-49B7-A952-CD9509D5774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C0F2D6-854F-47A5-AA91-5905FB7FE24E}" type="pres">
      <dgm:prSet presAssocID="{7A7C2DD2-E1A8-4720-BF06-B2B42697D68E}" presName="composite" presStyleCnt="0"/>
      <dgm:spPr/>
    </dgm:pt>
    <dgm:pt modelId="{32917CF8-3514-4B84-8C54-2969CA8DC0F8}" type="pres">
      <dgm:prSet presAssocID="{7A7C2DD2-E1A8-4720-BF06-B2B42697D68E}" presName="imgShp" presStyleLbl="fgImgPlace1" presStyleIdx="0" presStyleCnt="1" custScaleX="41214" custScaleY="44419" custLinFactNeighborX="-57243" custLinFactNeighborY="1397"/>
      <dgm:spPr>
        <a:solidFill>
          <a:srgbClr val="1FBF60"/>
        </a:solidFill>
        <a:ln>
          <a:solidFill>
            <a:srgbClr val="1FBF60"/>
          </a:solidFill>
        </a:ln>
      </dgm:spPr>
    </dgm:pt>
    <dgm:pt modelId="{8A151254-0E1A-44FD-8CB2-F9E98686A424}" type="pres">
      <dgm:prSet presAssocID="{7A7C2DD2-E1A8-4720-BF06-B2B42697D68E}" presName="txShp" presStyleLbl="node1" presStyleIdx="0" presStyleCnt="1" custScaleX="150376" custScaleY="124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E6ACCD-C0EC-43B3-92D6-9CF63BCA4F80}" type="presOf" srcId="{BB939F49-4863-49B7-A952-CD9509D57744}" destId="{D9AAE656-B225-4F8F-8C54-87A332C072F0}" srcOrd="0" destOrd="0" presId="urn:microsoft.com/office/officeart/2005/8/layout/vList3"/>
    <dgm:cxn modelId="{1F4060BE-2A7D-4AE3-8D4B-DB5BF4A1BEC7}" srcId="{BB939F49-4863-49B7-A952-CD9509D57744}" destId="{7A7C2DD2-E1A8-4720-BF06-B2B42697D68E}" srcOrd="0" destOrd="0" parTransId="{FBBA83F8-9A99-4DD3-932D-8BD9599CEA4D}" sibTransId="{5863F10C-9614-4BB0-850B-21E88E82002F}"/>
    <dgm:cxn modelId="{D3AD8200-9DF7-4C31-9003-09DF66FFBD2E}" type="presOf" srcId="{7A7C2DD2-E1A8-4720-BF06-B2B42697D68E}" destId="{8A151254-0E1A-44FD-8CB2-F9E98686A424}" srcOrd="0" destOrd="0" presId="urn:microsoft.com/office/officeart/2005/8/layout/vList3"/>
    <dgm:cxn modelId="{59CA935B-71A3-4871-8B1E-5AEF129D7B41}" type="presParOf" srcId="{D9AAE656-B225-4F8F-8C54-87A332C072F0}" destId="{50C0F2D6-854F-47A5-AA91-5905FB7FE24E}" srcOrd="0" destOrd="0" presId="urn:microsoft.com/office/officeart/2005/8/layout/vList3"/>
    <dgm:cxn modelId="{D3D981AE-1854-43D7-AE03-622353A4753A}" type="presParOf" srcId="{50C0F2D6-854F-47A5-AA91-5905FB7FE24E}" destId="{32917CF8-3514-4B84-8C54-2969CA8DC0F8}" srcOrd="0" destOrd="0" presId="urn:microsoft.com/office/officeart/2005/8/layout/vList3"/>
    <dgm:cxn modelId="{D973B611-D085-4D67-A025-29A98F90CA6E}" type="presParOf" srcId="{50C0F2D6-854F-47A5-AA91-5905FB7FE24E}" destId="{8A151254-0E1A-44FD-8CB2-F9E98686A4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939F49-4863-49B7-A952-CD9509D57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AAE656-B225-4F8F-8C54-87A332C072F0}" type="pres">
      <dgm:prSet presAssocID="{BB939F49-4863-49B7-A952-CD9509D5774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6D7EBFAA-1052-4B3F-B730-5C7332BDAB55}" type="presOf" srcId="{BB939F49-4863-49B7-A952-CD9509D57744}" destId="{D9AAE656-B225-4F8F-8C54-87A332C072F0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51254-0E1A-44FD-8CB2-F9E98686A424}">
      <dsp:nvSpPr>
        <dsp:cNvPr id="0" name=""/>
        <dsp:cNvSpPr/>
      </dsp:nvSpPr>
      <dsp:spPr>
        <a:xfrm rot="10800000">
          <a:off x="0" y="44"/>
          <a:ext cx="4176089" cy="923241"/>
        </a:xfrm>
        <a:prstGeom prst="homePlate">
          <a:avLst/>
        </a:prstGeom>
        <a:solidFill>
          <a:srgbClr val="102F9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639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rPr>
            <a:t>Due to non-linear nature of stock market we use machine learning </a:t>
          </a:r>
          <a:endParaRPr lang="en-US" sz="1800" kern="1200" dirty="0">
            <a:latin typeface="Arial Unicode MS" panose="020B0604020202020204" pitchFamily="34" charset="-128"/>
            <a:ea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 rot="10800000">
        <a:off x="230810" y="44"/>
        <a:ext cx="3945279" cy="923241"/>
      </dsp:txXfrm>
    </dsp:sp>
    <dsp:sp modelId="{32917CF8-3514-4B84-8C54-2969CA8DC0F8}">
      <dsp:nvSpPr>
        <dsp:cNvPr id="0" name=""/>
        <dsp:cNvSpPr/>
      </dsp:nvSpPr>
      <dsp:spPr>
        <a:xfrm flipH="1">
          <a:off x="230811" y="446493"/>
          <a:ext cx="86744" cy="51102"/>
        </a:xfrm>
        <a:prstGeom prst="ellipse">
          <a:avLst/>
        </a:prstGeom>
        <a:solidFill>
          <a:srgbClr val="102F94"/>
        </a:solidFill>
        <a:ln w="19050" cap="rnd" cmpd="sng" algn="ctr">
          <a:solidFill>
            <a:srgbClr val="102F9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51254-0E1A-44FD-8CB2-F9E98686A424}">
      <dsp:nvSpPr>
        <dsp:cNvPr id="0" name=""/>
        <dsp:cNvSpPr/>
      </dsp:nvSpPr>
      <dsp:spPr>
        <a:xfrm rot="10800000">
          <a:off x="0" y="44"/>
          <a:ext cx="4176089" cy="923241"/>
        </a:xfrm>
        <a:prstGeom prst="homePlate">
          <a:avLst/>
        </a:prstGeom>
        <a:solidFill>
          <a:srgbClr val="1FBF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639" tIns="72390" rIns="135128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rPr>
            <a:t>Real time data is extracted from NEPSE</a:t>
          </a:r>
          <a:endParaRPr lang="en-US" sz="1900" kern="1200" dirty="0">
            <a:latin typeface="Arial Unicode MS" panose="020B0604020202020204" pitchFamily="34" charset="-128"/>
            <a:ea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 rot="10800000">
        <a:off x="230810" y="44"/>
        <a:ext cx="3945279" cy="923241"/>
      </dsp:txXfrm>
    </dsp:sp>
    <dsp:sp modelId="{32917CF8-3514-4B84-8C54-2969CA8DC0F8}">
      <dsp:nvSpPr>
        <dsp:cNvPr id="0" name=""/>
        <dsp:cNvSpPr/>
      </dsp:nvSpPr>
      <dsp:spPr>
        <a:xfrm>
          <a:off x="121075" y="307029"/>
          <a:ext cx="306216" cy="330029"/>
        </a:xfrm>
        <a:prstGeom prst="ellipse">
          <a:avLst/>
        </a:prstGeom>
        <a:solidFill>
          <a:srgbClr val="1FBF60"/>
        </a:solidFill>
        <a:ln w="19050" cap="rnd" cmpd="sng" algn="ctr">
          <a:solidFill>
            <a:srgbClr val="1FBF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21" Type="http://schemas.openxmlformats.org/officeDocument/2006/relationships/diagramLayout" Target="../diagrams/layout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98DD5C-037B-7E4F-AE75-FD7224A9246A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452487" y="4289622"/>
            <a:ext cx="9879290" cy="1225058"/>
          </a:xfrm>
          <a:prstGeom prst="roundRect">
            <a:avLst/>
          </a:prstGeom>
          <a:solidFill>
            <a:srgbClr val="2548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452487" y="2707934"/>
            <a:ext cx="9879290" cy="1345592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05351" y="1366887"/>
            <a:ext cx="9926425" cy="1104951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41" y="4694548"/>
            <a:ext cx="1999270" cy="1999270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70" y="177738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DESIGN: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28" y="1820140"/>
            <a:ext cx="6666667" cy="40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10" y="1321785"/>
            <a:ext cx="962476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Input : </a:t>
            </a:r>
          </a:p>
          <a:p>
            <a:r>
              <a:rPr lang="en-US" sz="2200" b="1" dirty="0" smtClean="0"/>
              <a:t>Web </a:t>
            </a:r>
            <a:r>
              <a:rPr lang="en-US" sz="2200" b="1" dirty="0"/>
              <a:t>scraping has been done in order to collect the data required for </a:t>
            </a:r>
            <a:r>
              <a:rPr lang="en-US" sz="2200" b="1" dirty="0" smtClean="0"/>
              <a:t>prediction from Nepal Stock Exchange website . </a:t>
            </a:r>
          </a:p>
          <a:p>
            <a:endParaRPr lang="en-US" sz="2200" dirty="0" smtClean="0"/>
          </a:p>
          <a:p>
            <a:r>
              <a:rPr lang="en-US" sz="2200" b="1" dirty="0" smtClean="0"/>
              <a:t>Data Analysis : </a:t>
            </a:r>
            <a:endParaRPr lang="en-US" sz="2200" b="1" dirty="0"/>
          </a:p>
          <a:p>
            <a:r>
              <a:rPr lang="en-US" sz="2200" b="1" dirty="0"/>
              <a:t>A</a:t>
            </a:r>
            <a:r>
              <a:rPr lang="en-US" sz="2200" b="1" dirty="0" smtClean="0"/>
              <a:t>nalysis </a:t>
            </a:r>
            <a:r>
              <a:rPr lang="en-US" sz="2200" b="1" dirty="0"/>
              <a:t>is carried out on the collected data by examining the current market </a:t>
            </a:r>
            <a:r>
              <a:rPr lang="en-US" sz="2200" b="1" dirty="0" smtClean="0"/>
              <a:t>direction and </a:t>
            </a:r>
            <a:r>
              <a:rPr lang="en-US" sz="2200" b="1" dirty="0"/>
              <a:t>specific companies after which the data is represented and scored </a:t>
            </a:r>
            <a:r>
              <a:rPr lang="en-US" sz="2200" b="1" dirty="0" smtClean="0"/>
              <a:t>accordingly. </a:t>
            </a:r>
            <a:endParaRPr lang="en-US" sz="2200" b="1" dirty="0" smtClean="0"/>
          </a:p>
          <a:p>
            <a:endParaRPr lang="en-US" sz="2200" b="1" dirty="0"/>
          </a:p>
          <a:p>
            <a:r>
              <a:rPr lang="en-US" sz="2200" b="1" dirty="0" smtClean="0"/>
              <a:t>Result :</a:t>
            </a:r>
          </a:p>
          <a:p>
            <a:r>
              <a:rPr lang="en-US" sz="2200" b="1" dirty="0"/>
              <a:t>At last, </a:t>
            </a:r>
            <a:r>
              <a:rPr lang="en-US" sz="2200" b="1" dirty="0" smtClean="0"/>
              <a:t>LSTM is </a:t>
            </a:r>
            <a:r>
              <a:rPr lang="en-US" sz="2200" b="1" dirty="0"/>
              <a:t>designed to predict the stock value. By this we can also recommend users whether to buy or sell </a:t>
            </a:r>
            <a:r>
              <a:rPr lang="en-US" sz="2200" b="1" dirty="0" smtClean="0"/>
              <a:t>shares</a:t>
            </a:r>
            <a:r>
              <a:rPr lang="en-US" sz="2200" b="1" dirty="0"/>
              <a:t>.</a:t>
            </a:r>
          </a:p>
          <a:p>
            <a:endParaRPr lang="en-US" sz="2200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524" y="690843"/>
            <a:ext cx="32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MODULES OF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765" y="4060052"/>
            <a:ext cx="4114883" cy="871922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307192" y="562662"/>
            <a:ext cx="4694548" cy="3659373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34471"/>
            <a:ext cx="4018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BACK-END </a:t>
            </a:r>
          </a:p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 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9" y="1710774"/>
            <a:ext cx="5964437" cy="3578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5194" y="4052235"/>
            <a:ext cx="508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for Back-end </a:t>
            </a:r>
          </a:p>
          <a:p>
            <a:pPr algn="ctr"/>
            <a:r>
              <a:rPr lang="en-US" sz="2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Development 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75807" y="822449"/>
            <a:ext cx="4611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Use of recurrent neural network with LSTM.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Use of python programming language and its libraries like tensorflow, matplitlib, </a:t>
            </a:r>
            <a:r>
              <a:rPr lang="en-US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with machine learning.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8077" y="2327040"/>
            <a:ext cx="6612426" cy="1023958"/>
            <a:chOff x="970961" y="1913642"/>
            <a:chExt cx="7306381" cy="1163565"/>
          </a:xfrm>
        </p:grpSpPr>
        <p:sp>
          <p:nvSpPr>
            <p:cNvPr id="15" name="Rounded Rectangle 14"/>
            <p:cNvSpPr/>
            <p:nvPr/>
          </p:nvSpPr>
          <p:spPr>
            <a:xfrm>
              <a:off x="970961" y="1941922"/>
              <a:ext cx="1848260" cy="1132001"/>
            </a:xfrm>
            <a:prstGeom prst="roundRect">
              <a:avLst/>
            </a:prstGeom>
            <a:solidFill>
              <a:srgbClr val="1FB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95309" y="1923068"/>
              <a:ext cx="1848260" cy="1132001"/>
            </a:xfrm>
            <a:prstGeom prst="roundRect">
              <a:avLst/>
            </a:prstGeom>
            <a:solidFill>
              <a:srgbClr val="F5AE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429081" y="1913642"/>
              <a:ext cx="1848260" cy="1132001"/>
            </a:xfrm>
            <a:prstGeom prst="roundRect">
              <a:avLst/>
            </a:prstGeom>
            <a:solidFill>
              <a:srgbClr val="FC5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3139126" y="2432115"/>
              <a:ext cx="405352" cy="358219"/>
            </a:xfrm>
            <a:prstGeom prst="rightArrow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5778631" y="2432115"/>
              <a:ext cx="405352" cy="358219"/>
            </a:xfrm>
            <a:prstGeom prst="rightArrow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74344" y="1923068"/>
              <a:ext cx="1578383" cy="115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Retrieving </a:t>
              </a:r>
            </a:p>
            <a:p>
              <a:r>
                <a:rPr lang="en-US" sz="2000" b="1" dirty="0" smtClean="0"/>
                <a:t>Data from</a:t>
              </a:r>
            </a:p>
            <a:p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78154" y="1957549"/>
              <a:ext cx="2036800" cy="1049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Neural Network Model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08190" y="2149311"/>
              <a:ext cx="1669152" cy="73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Output Prediction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3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3795" y="2775559"/>
            <a:ext cx="11363148" cy="865403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3795" y="1518234"/>
            <a:ext cx="11363149" cy="970238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917" y="4543993"/>
            <a:ext cx="2216892" cy="2216892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24971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SYSTEM NETWORK 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795" y="702891"/>
            <a:ext cx="360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SHORT-TERM MEMORY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42625" y="887451"/>
            <a:ext cx="21914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C000"/>
                </a:solidFill>
              </a:rPr>
              <a:t>Why LSTM ?</a:t>
            </a:r>
            <a:endParaRPr lang="en-US" sz="2500" b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392" y="1534364"/>
            <a:ext cx="110905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LSTM is powerful in sequence prediction </a:t>
            </a:r>
            <a:r>
              <a:rPr lang="en-US" sz="2400" b="1" dirty="0"/>
              <a:t>problem and </a:t>
            </a:r>
            <a:r>
              <a:rPr lang="en-US" sz="2400" b="1" dirty="0" smtClean="0"/>
              <a:t>able </a:t>
            </a:r>
            <a:r>
              <a:rPr lang="en-US" sz="2400" b="1" dirty="0"/>
              <a:t>to store past information where RNN cant handle long term dependencies.</a:t>
            </a:r>
            <a:endParaRPr lang="en-US" sz="2400" dirty="0"/>
          </a:p>
          <a:p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500574" y="3883510"/>
            <a:ext cx="7541343" cy="1533913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00574" y="3970454"/>
            <a:ext cx="711855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So LSTM is important in our case because the previous price of stock is crucial in predicting the future price. </a:t>
            </a:r>
            <a:endParaRPr lang="en-US" sz="25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920" y="87086"/>
            <a:ext cx="6666667" cy="40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829" y="2775559"/>
            <a:ext cx="11001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But in case of RNN it cannot handle long term dependencies and the memory will loss in a certain time period.    </a:t>
            </a:r>
            <a:endParaRPr lang="en-US" sz="24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3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62477" y="1031304"/>
            <a:ext cx="5357502" cy="3027335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695" y="3875202"/>
            <a:ext cx="2818616" cy="2818616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0"/>
            <a:ext cx="4018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DEVELOPMENT MODEL: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15043"/>
            <a:ext cx="6045200" cy="5833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9445" y="1197546"/>
            <a:ext cx="5473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Iterative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Focuses on process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Provides rapid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elivery of  software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Chaotic nature of stock market fits in this model.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6655" y="3366023"/>
            <a:ext cx="25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Agile </a:t>
            </a:r>
          </a:p>
          <a:p>
            <a:pPr algn="ctr"/>
            <a:r>
              <a:rPr lang="en-US" b="1" dirty="0" smtClean="0"/>
              <a:t>Development Model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28" y="1820140"/>
            <a:ext cx="6666667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6" y="5302576"/>
            <a:ext cx="1555424" cy="1555424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60719"/>
            <a:ext cx="4018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DIAGRAMS: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94" y="1299511"/>
            <a:ext cx="4388059" cy="4999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5" y="1302491"/>
            <a:ext cx="4781372" cy="4996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8476" y="6299331"/>
            <a:ext cx="2838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5AE2F"/>
                </a:solidFill>
              </a:rPr>
              <a:t>Use Case Diagram</a:t>
            </a:r>
            <a:endParaRPr lang="en-US" sz="2200" b="1" dirty="0">
              <a:solidFill>
                <a:srgbClr val="F5AE2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62329" y="6363091"/>
            <a:ext cx="2130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5AE2F"/>
                </a:solidFill>
              </a:rPr>
              <a:t>Flow Chart</a:t>
            </a:r>
            <a:endParaRPr lang="en-US" sz="2200" b="1" dirty="0">
              <a:solidFill>
                <a:srgbClr val="F5AE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7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6" y="5302576"/>
            <a:ext cx="1555424" cy="1555424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411743" cy="881519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8794" y="156179"/>
            <a:ext cx="42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SEQUENCE DIAGRAM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5633" y="601580"/>
            <a:ext cx="34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E2F"/>
                </a:solidFill>
              </a:rPr>
              <a:t>Sequence Diagram </a:t>
            </a:r>
            <a:endParaRPr lang="en-US" b="1" dirty="0">
              <a:solidFill>
                <a:srgbClr val="F5AE2F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3" y="1037697"/>
            <a:ext cx="6468437" cy="57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45096" y="3129699"/>
            <a:ext cx="6570482" cy="1785104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8536" y="1329179"/>
            <a:ext cx="6598763" cy="1483487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6" y="5302576"/>
            <a:ext cx="1555424" cy="1555424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411743" cy="881519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7075" y="250846"/>
            <a:ext cx="42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ANALYSIS: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219" y="1314620"/>
            <a:ext cx="10897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Scrapping and Pre-processing of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Scrapping from NEPSE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Data Stored in 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Removal of duplicate data, columns </a:t>
            </a:r>
            <a:endParaRPr lang="en-US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219" y="3129699"/>
            <a:ext cx="70135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Train and Testing of LSTM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</a:t>
            </a:r>
            <a:r>
              <a:rPr lang="en-US" sz="2200" b="1" dirty="0" smtClean="0"/>
              <a:t>atasets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Datasets for 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Output produced with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/>
              <a:t>Recommend whether to hold or sell 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840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02" y="5268702"/>
            <a:ext cx="1589298" cy="1589298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768" y="285346"/>
            <a:ext cx="4735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" y="1355486"/>
            <a:ext cx="10012152" cy="5234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9776" y="1425303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Original Data Plot of Everest Bank </a:t>
            </a:r>
            <a:endParaRPr lang="en-US" b="1" dirty="0">
              <a:solidFill>
                <a:srgbClr val="FFC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17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735" y="5565523"/>
            <a:ext cx="1292107" cy="1292107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18778"/>
            <a:ext cx="4602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11" y="1348859"/>
            <a:ext cx="10579824" cy="4798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94928" y="1444109"/>
            <a:ext cx="36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Graph Plot of Everest Bank 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735" y="5565523"/>
            <a:ext cx="1292107" cy="1292107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18778"/>
            <a:ext cx="4602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94928" y="1281028"/>
            <a:ext cx="36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OHLC graph of Everest Bank  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" y="1788388"/>
            <a:ext cx="9513786" cy="48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50371"/>
            <a:ext cx="46590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MEMBERS</a:t>
            </a:r>
            <a:r>
              <a:rPr lang="en-US" sz="3500" b="1" dirty="0" smtClean="0"/>
              <a:t>:</a:t>
            </a:r>
            <a:endParaRPr lang="en-US" sz="35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66" y="1447800"/>
            <a:ext cx="6666667" cy="400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30952" y="4404121"/>
            <a:ext cx="3794289" cy="724060"/>
          </a:xfrm>
          <a:prstGeom prst="roundRect">
            <a:avLst/>
          </a:prstGeom>
          <a:solidFill>
            <a:srgbClr val="102F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0953" y="3480294"/>
            <a:ext cx="3794289" cy="695780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30954" y="2546700"/>
            <a:ext cx="3794289" cy="743255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0955" y="1574276"/>
            <a:ext cx="3794289" cy="762678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5360" y="1741578"/>
            <a:ext cx="3393649" cy="446276"/>
          </a:xfrm>
          <a:prstGeom prst="rect">
            <a:avLst/>
          </a:prstGeom>
          <a:solidFill>
            <a:srgbClr val="F5AE2F"/>
          </a:solidFill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tx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Sachin Subedi (565)</a:t>
            </a:r>
            <a:endParaRPr lang="en-US" sz="2300" b="1" dirty="0">
              <a:solidFill>
                <a:schemeClr val="tx1">
                  <a:lumMod val="9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414" y="3565614"/>
            <a:ext cx="309468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Smriti Tiwari (576)</a:t>
            </a:r>
            <a:endParaRPr lang="en-US" sz="23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787" y="4525148"/>
            <a:ext cx="33842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Susmita Adhikari (587)</a:t>
            </a:r>
            <a:endParaRPr lang="en-US" sz="23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Pentagon 14"/>
          <p:cNvSpPr/>
          <p:nvPr/>
        </p:nvSpPr>
        <p:spPr>
          <a:xfrm rot="10800000">
            <a:off x="7165943" y="108643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94733" y="299572"/>
            <a:ext cx="46590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SUPERVISED BY</a:t>
            </a:r>
            <a:r>
              <a:rPr lang="en-US" sz="3500" b="1" dirty="0" smtClean="0"/>
              <a:t>:</a:t>
            </a:r>
            <a:endParaRPr lang="en-US" sz="35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794733" y="1573429"/>
            <a:ext cx="3794289" cy="724060"/>
          </a:xfrm>
          <a:prstGeom prst="roundRect">
            <a:avLst/>
          </a:prstGeom>
          <a:solidFill>
            <a:srgbClr val="102F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34512" y="1722315"/>
            <a:ext cx="31795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</a:t>
            </a:r>
            <a:r>
              <a:rPr lang="en-US" sz="23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Dinesh Gothe</a:t>
            </a:r>
            <a:endParaRPr lang="en-US" sz="23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420" y="2627647"/>
            <a:ext cx="31795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Saugat</a:t>
            </a:r>
            <a:r>
              <a:rPr lang="en-US" sz="23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3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Dahal</a:t>
            </a:r>
            <a:r>
              <a:rPr lang="en-US" sz="23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(570)</a:t>
            </a:r>
            <a:endParaRPr lang="en-US" sz="23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6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735" y="5565523"/>
            <a:ext cx="1292107" cy="1292107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18778"/>
            <a:ext cx="4602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03455" y="1325937"/>
            <a:ext cx="540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EMA graph of Agricultural Development Bank  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0" y="1842916"/>
            <a:ext cx="9369357" cy="473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735" y="5565523"/>
            <a:ext cx="1292107" cy="1292107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18778"/>
            <a:ext cx="4602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 AND ANALYSIS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54664" y="1501830"/>
            <a:ext cx="566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MACD graph of Agricultural Development Bank  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" y="2050271"/>
            <a:ext cx="9261057" cy="45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6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54524" y="2348520"/>
            <a:ext cx="7183224" cy="584799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4524" y="1460819"/>
            <a:ext cx="7183224" cy="584799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1" y="4063738"/>
            <a:ext cx="2630080" cy="2630080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23011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43" y="1493223"/>
            <a:ext cx="1140822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Applicable for buyers and sellers. </a:t>
            </a:r>
          </a:p>
          <a:p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Flexible in share trading.</a:t>
            </a:r>
          </a:p>
          <a:p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92231" y="3101419"/>
            <a:ext cx="7013543" cy="584462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1657" y="2290713"/>
            <a:ext cx="7013543" cy="584462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73377" y="1498862"/>
            <a:ext cx="7013543" cy="584462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304" y="299572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FUTURE WORK: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43" y="1441965"/>
            <a:ext cx="782469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Web based UI design.</a:t>
            </a:r>
          </a:p>
          <a:p>
            <a:endParaRPr lang="en-U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Automatically data update.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Development of Android Application.</a:t>
            </a:r>
          </a:p>
          <a:p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02" y="5268702"/>
            <a:ext cx="1589298" cy="1589298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304" y="299572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696824"/>
            <a:ext cx="9624767" cy="5090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0845" y="1272619"/>
            <a:ext cx="54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5AE2F"/>
                </a:solidFill>
              </a:rPr>
              <a:t>CSV file of Scrapped Data from NEPSE</a:t>
            </a:r>
            <a:endParaRPr lang="en-US" b="1" dirty="0">
              <a:solidFill>
                <a:srgbClr val="F5AE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02" y="5268702"/>
            <a:ext cx="1589298" cy="1589298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304" y="299572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2618" y="1355486"/>
            <a:ext cx="743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CSV file after being processed for recommendation system 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2" y="1812065"/>
            <a:ext cx="8994428" cy="49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02" y="5268702"/>
            <a:ext cx="1589298" cy="1589298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304" y="299572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1" y="2812666"/>
            <a:ext cx="5964437" cy="35786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6" y="2133293"/>
            <a:ext cx="11247962" cy="2771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52049" y="1637707"/>
            <a:ext cx="409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Calculated Performance of Model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39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343" y="1404257"/>
            <a:ext cx="1140822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21" y="2961974"/>
            <a:ext cx="5964437" cy="3578662"/>
          </a:xfrm>
          <a:prstGeom prst="rect">
            <a:avLst/>
          </a:prstGeom>
        </p:spPr>
      </p:pic>
      <p:pic>
        <p:nvPicPr>
          <p:cNvPr id="4" name="scra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693819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10800000">
            <a:off x="8018507" y="753062"/>
            <a:ext cx="4047804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86290" y="679690"/>
            <a:ext cx="4018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SCRAPPING </a:t>
            </a:r>
          </a:p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343" y="1404257"/>
            <a:ext cx="1140822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21" y="2961974"/>
            <a:ext cx="5964437" cy="3578662"/>
          </a:xfrm>
          <a:prstGeom prst="rect">
            <a:avLst/>
          </a:prstGeom>
        </p:spPr>
      </p:pic>
      <p:pic>
        <p:nvPicPr>
          <p:cNvPr id="2" name="mo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-38100"/>
            <a:ext cx="12192000" cy="6858000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10800000">
            <a:off x="8861196" y="611356"/>
            <a:ext cx="3330804" cy="999059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58779" y="669302"/>
            <a:ext cx="2045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MODEL</a:t>
            </a:r>
          </a:p>
          <a:p>
            <a:pPr algn="ctr"/>
            <a:r>
              <a:rPr lang="en-US" sz="2800" b="1" dirty="0" smtClean="0"/>
              <a:t>DEMO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58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09" y="3815424"/>
            <a:ext cx="5011106" cy="3006663"/>
          </a:xfrm>
          <a:prstGeom prst="rect">
            <a:avLst/>
          </a:prstGeom>
        </p:spPr>
      </p:pic>
      <p:sp>
        <p:nvSpPr>
          <p:cNvPr id="4" name="Flowchart: Alternate Process 3"/>
          <p:cNvSpPr/>
          <p:nvPr/>
        </p:nvSpPr>
        <p:spPr>
          <a:xfrm>
            <a:off x="3610466" y="2799761"/>
            <a:ext cx="5237349" cy="1015663"/>
          </a:xfrm>
          <a:prstGeom prst="flowChartAlternateProcess">
            <a:avLst/>
          </a:prstGeom>
          <a:solidFill>
            <a:srgbClr val="CC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56581" y="2799761"/>
            <a:ext cx="4945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 !!!</a:t>
            </a:r>
            <a:endParaRPr lang="en-US" sz="6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25" y="5076432"/>
            <a:ext cx="1617386" cy="1617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33" y="4029075"/>
            <a:ext cx="2666167" cy="15997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944974" y="292777"/>
            <a:ext cx="7378262" cy="6327098"/>
            <a:chOff x="1295400" y="264202"/>
            <a:chExt cx="7378262" cy="632709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264202"/>
              <a:ext cx="7378262" cy="632709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05100" y="590550"/>
              <a:ext cx="19716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Should I BUY Upper tamakoshi shares ???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57850" y="1475407"/>
              <a:ext cx="17526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 smtClean="0">
                  <a:solidFill>
                    <a:schemeClr val="bg1"/>
                  </a:solidFill>
                </a:rPr>
                <a:t>Well !! your future is bad in stock market </a:t>
              </a:r>
              <a:endParaRPr lang="en-US" sz="1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Pentagon 20"/>
          <p:cNvSpPr/>
          <p:nvPr/>
        </p:nvSpPr>
        <p:spPr>
          <a:xfrm>
            <a:off x="0" y="87086"/>
            <a:ext cx="3895725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16156" y="184156"/>
            <a:ext cx="28574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THE HISTORY OF </a:t>
            </a:r>
          </a:p>
          <a:p>
            <a:r>
              <a:rPr lang="en-US" sz="2500" b="1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FORECASTING </a:t>
            </a:r>
            <a:endParaRPr lang="en-US" sz="2500" b="1" dirty="0"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9825" y="3619500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Predicting…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61" y="5915961"/>
            <a:ext cx="942039" cy="942039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46" y="306933"/>
            <a:ext cx="46590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WHY STOCK MARKET ??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429000"/>
            <a:ext cx="6666667" cy="40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76" y="615810"/>
            <a:ext cx="6765177" cy="7306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2989" y="2679383"/>
            <a:ext cx="144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Investment 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Scheme</a:t>
            </a:r>
            <a:endParaRPr lang="en-US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rot="214604">
            <a:off x="3304695" y="4869372"/>
            <a:ext cx="130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Significant 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Profit </a:t>
            </a:r>
            <a:endParaRPr lang="en-US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800" y="5054561"/>
            <a:ext cx="1690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Platform for</a:t>
            </a:r>
          </a:p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Buyers and </a:t>
            </a:r>
          </a:p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sellers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348" y="3300987"/>
            <a:ext cx="134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Non-linear </a:t>
            </a:r>
          </a:p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nature 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67578307"/>
              </p:ext>
            </p:extLst>
          </p:nvPr>
        </p:nvGraphicFramePr>
        <p:xfrm>
          <a:off x="6337888" y="681335"/>
          <a:ext cx="417608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6245197" y="757644"/>
            <a:ext cx="4717637" cy="972188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223556" y="1940255"/>
            <a:ext cx="4739279" cy="923330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223557" y="3191770"/>
            <a:ext cx="4739279" cy="864766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257409" y="4334395"/>
            <a:ext cx="4705426" cy="993121"/>
          </a:xfrm>
          <a:prstGeom prst="roundRect">
            <a:avLst/>
          </a:prstGeom>
          <a:solidFill>
            <a:srgbClr val="A018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45197" y="5603452"/>
            <a:ext cx="4717637" cy="874346"/>
          </a:xfrm>
          <a:prstGeom prst="roundRect">
            <a:avLst/>
          </a:prstGeom>
          <a:solidFill>
            <a:srgbClr val="2548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380529" y="1952933"/>
            <a:ext cx="4176089" cy="923241"/>
            <a:chOff x="0" y="44"/>
            <a:chExt cx="4176089" cy="923241"/>
          </a:xfrm>
        </p:grpSpPr>
        <p:sp>
          <p:nvSpPr>
            <p:cNvPr id="21" name="Pentagon 20"/>
            <p:cNvSpPr/>
            <p:nvPr/>
          </p:nvSpPr>
          <p:spPr>
            <a:xfrm rot="10800000">
              <a:off x="0" y="44"/>
              <a:ext cx="4176089" cy="923241"/>
            </a:xfrm>
            <a:prstGeom prst="homePlate">
              <a:avLst/>
            </a:prstGeom>
            <a:solidFill>
              <a:srgbClr val="FC5E3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Pentagon 4"/>
            <p:cNvSpPr/>
            <p:nvPr/>
          </p:nvSpPr>
          <p:spPr>
            <a:xfrm rot="21600000">
              <a:off x="230810" y="44"/>
              <a:ext cx="3945279" cy="9232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7639" tIns="72390" rIns="135128" bIns="72390" numCol="1" spcCol="1270" anchor="ctr" anchorCtr="0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Successful prediction of market yields significant profit </a:t>
              </a:r>
              <a:endParaRPr lang="en-US" sz="19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3" name="Pentagon 22"/>
          <p:cNvSpPr/>
          <p:nvPr/>
        </p:nvSpPr>
        <p:spPr>
          <a:xfrm rot="10800000">
            <a:off x="6380529" y="3216511"/>
            <a:ext cx="4176089" cy="923241"/>
          </a:xfrm>
          <a:prstGeom prst="homePlate">
            <a:avLst/>
          </a:prstGeom>
          <a:solidFill>
            <a:srgbClr val="A0184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6931791" y="3366198"/>
            <a:ext cx="3582185" cy="646331"/>
          </a:xfrm>
          <a:prstGeom prst="rect">
            <a:avLst/>
          </a:prstGeom>
          <a:solidFill>
            <a:srgbClr val="A0184C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 generic platform for sellers buyers in the market 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2449217724"/>
              </p:ext>
            </p:extLst>
          </p:nvPr>
        </p:nvGraphicFramePr>
        <p:xfrm>
          <a:off x="6380530" y="4372131"/>
          <a:ext cx="417608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97323908"/>
              </p:ext>
            </p:extLst>
          </p:nvPr>
        </p:nvGraphicFramePr>
        <p:xfrm>
          <a:off x="6380530" y="5612732"/>
          <a:ext cx="417608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893856078"/>
              </p:ext>
            </p:extLst>
          </p:nvPr>
        </p:nvGraphicFramePr>
        <p:xfrm>
          <a:off x="6490288" y="833735"/>
          <a:ext cx="417608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378075" y="772847"/>
            <a:ext cx="4178542" cy="981505"/>
            <a:chOff x="-2453" y="-58220"/>
            <a:chExt cx="4178542" cy="981505"/>
          </a:xfrm>
        </p:grpSpPr>
        <p:sp>
          <p:nvSpPr>
            <p:cNvPr id="30" name="Pentagon 29"/>
            <p:cNvSpPr/>
            <p:nvPr/>
          </p:nvSpPr>
          <p:spPr>
            <a:xfrm rot="10800000">
              <a:off x="-2453" y="-58220"/>
              <a:ext cx="4176089" cy="923241"/>
            </a:xfrm>
            <a:prstGeom prst="homePlate">
              <a:avLst/>
            </a:prstGeom>
            <a:solidFill>
              <a:srgbClr val="F5AE2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Pentagon 4"/>
            <p:cNvSpPr/>
            <p:nvPr/>
          </p:nvSpPr>
          <p:spPr>
            <a:xfrm>
              <a:off x="230810" y="44"/>
              <a:ext cx="3945279" cy="9232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7639" tIns="72390" rIns="135128" bIns="72390" numCol="1" spcCol="1270" anchor="ctr" anchorCtr="0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Widely used investment scheme which affects the economy of the country</a:t>
              </a:r>
              <a:endParaRPr lang="en-US" sz="19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525623" y="2036190"/>
            <a:ext cx="158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source: NEPSE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9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39" y="4907239"/>
            <a:ext cx="1950761" cy="1950761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78774" y="60024"/>
            <a:ext cx="4819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FACTORS IN STOCK MARKET 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429000"/>
            <a:ext cx="6666667" cy="400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9468" y="1318676"/>
            <a:ext cx="3386257" cy="59584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4783" y="1401156"/>
            <a:ext cx="3095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Fundamental Factor:</a:t>
            </a:r>
            <a:endParaRPr lang="en-US" sz="22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468" y="2057400"/>
            <a:ext cx="1140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C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These factors affects the stock prices from outside the organization</a:t>
            </a:r>
          </a:p>
          <a:p>
            <a:r>
              <a:rPr lang="en-US" sz="2200" b="1" dirty="0" smtClean="0">
                <a:solidFill>
                  <a:srgbClr val="FFC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Political Situation of the country.</a:t>
            </a:r>
            <a:endParaRPr lang="en-US" sz="2200" b="1" dirty="0">
              <a:solidFill>
                <a:srgbClr val="FFC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8043" y="3423701"/>
            <a:ext cx="3386257" cy="595849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00" y="3481590"/>
            <a:ext cx="3095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Technical Factor: </a:t>
            </a:r>
            <a:endParaRPr lang="en-US" sz="22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043" y="4339554"/>
            <a:ext cx="8543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66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These factors affects the stock prices from inside the organization</a:t>
            </a:r>
          </a:p>
          <a:p>
            <a:r>
              <a:rPr lang="en-US" sz="2200" b="1" dirty="0" smtClean="0">
                <a:solidFill>
                  <a:srgbClr val="FF66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Annual turnover of the organization. </a:t>
            </a:r>
            <a:endParaRPr lang="en-US" sz="2200" b="1" dirty="0">
              <a:solidFill>
                <a:srgbClr val="FF66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073923"/>
            <a:ext cx="3619895" cy="36198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50371"/>
            <a:ext cx="401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43" y="1404257"/>
            <a:ext cx="1140822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429000"/>
            <a:ext cx="6666667" cy="400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4848" y="1659118"/>
            <a:ext cx="11491723" cy="1447264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21" y="1788263"/>
            <a:ext cx="1110477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The main objective of this project is to predict an approximate value of share price along with the accuracy and recommend users whether they should invest or not</a:t>
            </a:r>
            <a:r>
              <a:rPr lang="en-US" sz="2500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25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37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8343" y="3733014"/>
            <a:ext cx="11284333" cy="952108"/>
          </a:xfrm>
          <a:prstGeom prst="roundRect">
            <a:avLst/>
          </a:prstGeom>
          <a:solidFill>
            <a:srgbClr val="FC5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48343" y="1429000"/>
            <a:ext cx="11284333" cy="1040823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6" y="3686667"/>
            <a:ext cx="3007151" cy="3007151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49042"/>
            <a:ext cx="43485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LITERATURE </a:t>
            </a:r>
          </a:p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REVIEW: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43" y="1504593"/>
            <a:ext cx="11171212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Lee were doing prediction of bankruptcy using machine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and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achieved accuracy of around 60%. </a:t>
            </a:r>
            <a:endParaRPr lang="en-US" sz="25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5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Tsai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Wang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did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research where they tried to predict stock prices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 and achieved accuracy of 67% and 77%.</a:t>
            </a:r>
            <a:endParaRPr lang="en-US" sz="25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429000"/>
            <a:ext cx="6666667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33633" y="3429000"/>
            <a:ext cx="11349872" cy="1359816"/>
          </a:xfrm>
          <a:prstGeom prst="roundRect">
            <a:avLst/>
          </a:prstGeom>
          <a:solidFill>
            <a:srgbClr val="1FB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33633" y="1429000"/>
            <a:ext cx="11349872" cy="1069103"/>
          </a:xfrm>
          <a:prstGeom prst="roundRect">
            <a:avLst/>
          </a:prstGeom>
          <a:solidFill>
            <a:srgbClr val="F5AE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98" y="4468305"/>
            <a:ext cx="2225513" cy="2225513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34471"/>
            <a:ext cx="4018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</a:p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REVIEW: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43" y="1432538"/>
            <a:ext cx="11408228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Wilson and Sharda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studied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prediction firm bankruptcy using neural networks and classical multiple discriminant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 smtClean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Kim and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Han </a:t>
            </a: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used a genetic algorithm to transform continuous input values into discrete ones. The genetic algorithm was used to reduce the complexity of the feature space.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C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 smtClean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429000"/>
            <a:ext cx="6666667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695" y="3875202"/>
            <a:ext cx="2818616" cy="2818616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87086"/>
            <a:ext cx="4778829" cy="1055914"/>
          </a:xfrm>
          <a:prstGeom prst="homePlate">
            <a:avLst/>
          </a:prstGeom>
          <a:solidFill>
            <a:srgbClr val="CD1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743" y="224971"/>
            <a:ext cx="40186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DESIGN:</a:t>
            </a:r>
            <a:endParaRPr 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28" y="1820140"/>
            <a:ext cx="6666667" cy="4000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6602" y="2118601"/>
            <a:ext cx="8626093" cy="3271100"/>
            <a:chOff x="0" y="0"/>
            <a:chExt cx="5611986" cy="1680929"/>
          </a:xfrm>
        </p:grpSpPr>
        <p:sp>
          <p:nvSpPr>
            <p:cNvPr id="12" name="Shape 1187"/>
            <p:cNvSpPr/>
            <p:nvPr/>
          </p:nvSpPr>
          <p:spPr>
            <a:xfrm>
              <a:off x="0" y="0"/>
              <a:ext cx="1040295" cy="624078"/>
            </a:xfrm>
            <a:custGeom>
              <a:avLst/>
              <a:gdLst/>
              <a:ahLst/>
              <a:cxnLst/>
              <a:rect l="0" t="0" r="0" b="0"/>
              <a:pathLst>
                <a:path w="1040295" h="624078">
                  <a:moveTo>
                    <a:pt x="62421" y="0"/>
                  </a:moveTo>
                  <a:lnTo>
                    <a:pt x="977938" y="0"/>
                  </a:lnTo>
                  <a:cubicBezTo>
                    <a:pt x="1012355" y="0"/>
                    <a:pt x="1040295" y="27940"/>
                    <a:pt x="1040295" y="62357"/>
                  </a:cubicBezTo>
                  <a:lnTo>
                    <a:pt x="1040295" y="561722"/>
                  </a:lnTo>
                  <a:cubicBezTo>
                    <a:pt x="1040295" y="596138"/>
                    <a:pt x="1012355" y="624078"/>
                    <a:pt x="977938" y="624078"/>
                  </a:cubicBezTo>
                  <a:lnTo>
                    <a:pt x="62421" y="624078"/>
                  </a:lnTo>
                  <a:cubicBezTo>
                    <a:pt x="27953" y="624078"/>
                    <a:pt x="0" y="596138"/>
                    <a:pt x="0" y="561722"/>
                  </a:cubicBezTo>
                  <a:lnTo>
                    <a:pt x="0" y="62357"/>
                  </a:lnTo>
                  <a:cubicBezTo>
                    <a:pt x="0" y="27940"/>
                    <a:pt x="27953" y="0"/>
                    <a:pt x="62421" y="0"/>
                  </a:cubicBezTo>
                  <a:close/>
                </a:path>
              </a:pathLst>
            </a:custGeom>
            <a:solidFill>
              <a:srgbClr val="FC5E3E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8B5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188"/>
            <p:cNvSpPr/>
            <p:nvPr/>
          </p:nvSpPr>
          <p:spPr>
            <a:xfrm>
              <a:off x="38" y="0"/>
              <a:ext cx="520192" cy="624205"/>
            </a:xfrm>
            <a:custGeom>
              <a:avLst/>
              <a:gdLst/>
              <a:ahLst/>
              <a:cxnLst/>
              <a:rect l="0" t="0" r="0" b="0"/>
              <a:pathLst>
                <a:path w="520192" h="624205">
                  <a:moveTo>
                    <a:pt x="62382" y="0"/>
                  </a:moveTo>
                  <a:lnTo>
                    <a:pt x="520192" y="0"/>
                  </a:lnTo>
                  <a:lnTo>
                    <a:pt x="520192" y="12700"/>
                  </a:lnTo>
                  <a:lnTo>
                    <a:pt x="62954" y="12700"/>
                  </a:lnTo>
                  <a:lnTo>
                    <a:pt x="57351" y="12923"/>
                  </a:lnTo>
                  <a:lnTo>
                    <a:pt x="52296" y="13754"/>
                  </a:lnTo>
                  <a:lnTo>
                    <a:pt x="47547" y="14959"/>
                  </a:lnTo>
                  <a:lnTo>
                    <a:pt x="43515" y="16392"/>
                  </a:lnTo>
                  <a:lnTo>
                    <a:pt x="34472" y="21386"/>
                  </a:lnTo>
                  <a:lnTo>
                    <a:pt x="27446" y="27176"/>
                  </a:lnTo>
                  <a:lnTo>
                    <a:pt x="21287" y="34567"/>
                  </a:lnTo>
                  <a:lnTo>
                    <a:pt x="16437" y="43621"/>
                  </a:lnTo>
                  <a:lnTo>
                    <a:pt x="14994" y="47557"/>
                  </a:lnTo>
                  <a:lnTo>
                    <a:pt x="13680" y="52419"/>
                  </a:lnTo>
                  <a:lnTo>
                    <a:pt x="12933" y="57304"/>
                  </a:lnTo>
                  <a:lnTo>
                    <a:pt x="12700" y="62698"/>
                  </a:lnTo>
                  <a:lnTo>
                    <a:pt x="12700" y="561501"/>
                  </a:lnTo>
                  <a:lnTo>
                    <a:pt x="12939" y="566927"/>
                  </a:lnTo>
                  <a:lnTo>
                    <a:pt x="13680" y="571674"/>
                  </a:lnTo>
                  <a:lnTo>
                    <a:pt x="14883" y="576219"/>
                  </a:lnTo>
                  <a:lnTo>
                    <a:pt x="16573" y="580829"/>
                  </a:lnTo>
                  <a:lnTo>
                    <a:pt x="21290" y="589529"/>
                  </a:lnTo>
                  <a:lnTo>
                    <a:pt x="27473" y="597052"/>
                  </a:lnTo>
                  <a:lnTo>
                    <a:pt x="34472" y="602820"/>
                  </a:lnTo>
                  <a:lnTo>
                    <a:pt x="43034" y="607547"/>
                  </a:lnTo>
                  <a:lnTo>
                    <a:pt x="47459" y="609190"/>
                  </a:lnTo>
                  <a:lnTo>
                    <a:pt x="52431" y="610474"/>
                  </a:lnTo>
                  <a:lnTo>
                    <a:pt x="57351" y="611282"/>
                  </a:lnTo>
                  <a:lnTo>
                    <a:pt x="62954" y="611505"/>
                  </a:lnTo>
                  <a:lnTo>
                    <a:pt x="520192" y="611505"/>
                  </a:lnTo>
                  <a:lnTo>
                    <a:pt x="520192" y="624205"/>
                  </a:lnTo>
                  <a:lnTo>
                    <a:pt x="62382" y="624205"/>
                  </a:lnTo>
                  <a:lnTo>
                    <a:pt x="56007" y="623824"/>
                  </a:lnTo>
                  <a:lnTo>
                    <a:pt x="49809" y="622936"/>
                  </a:lnTo>
                  <a:lnTo>
                    <a:pt x="43904" y="621412"/>
                  </a:lnTo>
                  <a:lnTo>
                    <a:pt x="38100" y="619252"/>
                  </a:lnTo>
                  <a:lnTo>
                    <a:pt x="27521" y="613537"/>
                  </a:lnTo>
                  <a:lnTo>
                    <a:pt x="18288" y="605917"/>
                  </a:lnTo>
                  <a:lnTo>
                    <a:pt x="10668" y="596647"/>
                  </a:lnTo>
                  <a:lnTo>
                    <a:pt x="4953" y="586105"/>
                  </a:lnTo>
                  <a:lnTo>
                    <a:pt x="2857" y="580390"/>
                  </a:lnTo>
                  <a:lnTo>
                    <a:pt x="1232" y="574294"/>
                  </a:lnTo>
                  <a:lnTo>
                    <a:pt x="279" y="568199"/>
                  </a:lnTo>
                  <a:lnTo>
                    <a:pt x="0" y="561722"/>
                  </a:lnTo>
                  <a:lnTo>
                    <a:pt x="0" y="62357"/>
                  </a:lnTo>
                  <a:lnTo>
                    <a:pt x="279" y="56007"/>
                  </a:lnTo>
                  <a:lnTo>
                    <a:pt x="1232" y="49785"/>
                  </a:lnTo>
                  <a:lnTo>
                    <a:pt x="2857" y="43815"/>
                  </a:lnTo>
                  <a:lnTo>
                    <a:pt x="4953" y="38100"/>
                  </a:lnTo>
                  <a:lnTo>
                    <a:pt x="10668" y="27560"/>
                  </a:lnTo>
                  <a:lnTo>
                    <a:pt x="18288" y="18288"/>
                  </a:lnTo>
                  <a:lnTo>
                    <a:pt x="27521" y="10668"/>
                  </a:lnTo>
                  <a:lnTo>
                    <a:pt x="38100" y="4826"/>
                  </a:lnTo>
                  <a:lnTo>
                    <a:pt x="43815" y="2794"/>
                  </a:lnTo>
                  <a:lnTo>
                    <a:pt x="49809" y="1270"/>
                  </a:lnTo>
                  <a:lnTo>
                    <a:pt x="56007" y="254"/>
                  </a:lnTo>
                  <a:lnTo>
                    <a:pt x="62382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189"/>
            <p:cNvSpPr/>
            <p:nvPr/>
          </p:nvSpPr>
          <p:spPr>
            <a:xfrm>
              <a:off x="520230" y="0"/>
              <a:ext cx="520065" cy="624205"/>
            </a:xfrm>
            <a:custGeom>
              <a:avLst/>
              <a:gdLst/>
              <a:ahLst/>
              <a:cxnLst/>
              <a:rect l="0" t="0" r="0" b="0"/>
              <a:pathLst>
                <a:path w="520065" h="624205">
                  <a:moveTo>
                    <a:pt x="0" y="0"/>
                  </a:moveTo>
                  <a:lnTo>
                    <a:pt x="457708" y="0"/>
                  </a:lnTo>
                  <a:lnTo>
                    <a:pt x="464058" y="254"/>
                  </a:lnTo>
                  <a:lnTo>
                    <a:pt x="470281" y="1270"/>
                  </a:lnTo>
                  <a:lnTo>
                    <a:pt x="476250" y="2794"/>
                  </a:lnTo>
                  <a:lnTo>
                    <a:pt x="481965" y="4826"/>
                  </a:lnTo>
                  <a:lnTo>
                    <a:pt x="492633" y="10668"/>
                  </a:lnTo>
                  <a:lnTo>
                    <a:pt x="501777" y="18288"/>
                  </a:lnTo>
                  <a:lnTo>
                    <a:pt x="509397" y="27560"/>
                  </a:lnTo>
                  <a:lnTo>
                    <a:pt x="515112" y="38100"/>
                  </a:lnTo>
                  <a:lnTo>
                    <a:pt x="517271" y="43815"/>
                  </a:lnTo>
                  <a:lnTo>
                    <a:pt x="518922" y="49785"/>
                  </a:lnTo>
                  <a:lnTo>
                    <a:pt x="519811" y="56007"/>
                  </a:lnTo>
                  <a:lnTo>
                    <a:pt x="520065" y="62357"/>
                  </a:lnTo>
                  <a:lnTo>
                    <a:pt x="520065" y="561722"/>
                  </a:lnTo>
                  <a:lnTo>
                    <a:pt x="519811" y="568199"/>
                  </a:lnTo>
                  <a:lnTo>
                    <a:pt x="518922" y="574294"/>
                  </a:lnTo>
                  <a:lnTo>
                    <a:pt x="517271" y="580390"/>
                  </a:lnTo>
                  <a:lnTo>
                    <a:pt x="515112" y="586105"/>
                  </a:lnTo>
                  <a:lnTo>
                    <a:pt x="509397" y="596647"/>
                  </a:lnTo>
                  <a:lnTo>
                    <a:pt x="501777" y="605917"/>
                  </a:lnTo>
                  <a:lnTo>
                    <a:pt x="492633" y="613537"/>
                  </a:lnTo>
                  <a:lnTo>
                    <a:pt x="481965" y="619252"/>
                  </a:lnTo>
                  <a:lnTo>
                    <a:pt x="476250" y="621412"/>
                  </a:lnTo>
                  <a:lnTo>
                    <a:pt x="470281" y="622936"/>
                  </a:lnTo>
                  <a:lnTo>
                    <a:pt x="464058" y="623824"/>
                  </a:lnTo>
                  <a:lnTo>
                    <a:pt x="457708" y="624205"/>
                  </a:lnTo>
                  <a:lnTo>
                    <a:pt x="0" y="624205"/>
                  </a:lnTo>
                  <a:lnTo>
                    <a:pt x="0" y="611505"/>
                  </a:lnTo>
                  <a:lnTo>
                    <a:pt x="457200" y="611505"/>
                  </a:lnTo>
                  <a:lnTo>
                    <a:pt x="462730" y="611284"/>
                  </a:lnTo>
                  <a:lnTo>
                    <a:pt x="467968" y="610429"/>
                  </a:lnTo>
                  <a:lnTo>
                    <a:pt x="472501" y="609271"/>
                  </a:lnTo>
                  <a:lnTo>
                    <a:pt x="476544" y="607833"/>
                  </a:lnTo>
                  <a:lnTo>
                    <a:pt x="485540" y="602907"/>
                  </a:lnTo>
                  <a:lnTo>
                    <a:pt x="492478" y="597205"/>
                  </a:lnTo>
                  <a:lnTo>
                    <a:pt x="499123" y="589121"/>
                  </a:lnTo>
                  <a:lnTo>
                    <a:pt x="503555" y="580947"/>
                  </a:lnTo>
                  <a:lnTo>
                    <a:pt x="505033" y="576790"/>
                  </a:lnTo>
                  <a:lnTo>
                    <a:pt x="506494" y="571394"/>
                  </a:lnTo>
                  <a:lnTo>
                    <a:pt x="507152" y="566885"/>
                  </a:lnTo>
                  <a:lnTo>
                    <a:pt x="507492" y="561213"/>
                  </a:lnTo>
                  <a:lnTo>
                    <a:pt x="507365" y="561722"/>
                  </a:lnTo>
                  <a:lnTo>
                    <a:pt x="507365" y="62357"/>
                  </a:lnTo>
                  <a:lnTo>
                    <a:pt x="507492" y="62992"/>
                  </a:lnTo>
                  <a:lnTo>
                    <a:pt x="507162" y="57379"/>
                  </a:lnTo>
                  <a:lnTo>
                    <a:pt x="506491" y="52681"/>
                  </a:lnTo>
                  <a:lnTo>
                    <a:pt x="504952" y="47117"/>
                  </a:lnTo>
                  <a:lnTo>
                    <a:pt x="505333" y="48133"/>
                  </a:lnTo>
                  <a:lnTo>
                    <a:pt x="503677" y="43476"/>
                  </a:lnTo>
                  <a:lnTo>
                    <a:pt x="499110" y="34951"/>
                  </a:lnTo>
                  <a:lnTo>
                    <a:pt x="492500" y="27018"/>
                  </a:lnTo>
                  <a:lnTo>
                    <a:pt x="485541" y="21299"/>
                  </a:lnTo>
                  <a:lnTo>
                    <a:pt x="476366" y="16275"/>
                  </a:lnTo>
                  <a:lnTo>
                    <a:pt x="472892" y="15066"/>
                  </a:lnTo>
                  <a:lnTo>
                    <a:pt x="467615" y="13719"/>
                  </a:lnTo>
                  <a:lnTo>
                    <a:pt x="462730" y="12921"/>
                  </a:lnTo>
                  <a:lnTo>
                    <a:pt x="45720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3060" y="145289"/>
              <a:ext cx="624762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598" y="327940"/>
              <a:ext cx="826370" cy="2233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17" name="Shape 1192"/>
            <p:cNvSpPr/>
            <p:nvPr/>
          </p:nvSpPr>
          <p:spPr>
            <a:xfrm>
              <a:off x="1131862" y="183007"/>
              <a:ext cx="220472" cy="258064"/>
            </a:xfrm>
            <a:custGeom>
              <a:avLst/>
              <a:gdLst/>
              <a:ahLst/>
              <a:cxnLst/>
              <a:rect l="0" t="0" r="0" b="0"/>
              <a:pathLst>
                <a:path w="220472" h="258064">
                  <a:moveTo>
                    <a:pt x="110236" y="0"/>
                  </a:moveTo>
                  <a:lnTo>
                    <a:pt x="220472" y="129032"/>
                  </a:lnTo>
                  <a:lnTo>
                    <a:pt x="110236" y="258064"/>
                  </a:lnTo>
                  <a:lnTo>
                    <a:pt x="110236" y="206375"/>
                  </a:lnTo>
                  <a:lnTo>
                    <a:pt x="0" y="206375"/>
                  </a:lnTo>
                  <a:lnTo>
                    <a:pt x="0" y="51689"/>
                  </a:lnTo>
                  <a:lnTo>
                    <a:pt x="110236" y="51689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8B5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1193"/>
            <p:cNvSpPr/>
            <p:nvPr/>
          </p:nvSpPr>
          <p:spPr>
            <a:xfrm>
              <a:off x="1456474" y="0"/>
              <a:ext cx="1040257" cy="624078"/>
            </a:xfrm>
            <a:custGeom>
              <a:avLst/>
              <a:gdLst/>
              <a:ahLst/>
              <a:cxnLst/>
              <a:rect l="0" t="0" r="0" b="0"/>
              <a:pathLst>
                <a:path w="1040257" h="624078">
                  <a:moveTo>
                    <a:pt x="62357" y="0"/>
                  </a:moveTo>
                  <a:lnTo>
                    <a:pt x="977773" y="0"/>
                  </a:lnTo>
                  <a:cubicBezTo>
                    <a:pt x="1012317" y="0"/>
                    <a:pt x="1040257" y="27940"/>
                    <a:pt x="1040257" y="62357"/>
                  </a:cubicBezTo>
                  <a:lnTo>
                    <a:pt x="1040257" y="561722"/>
                  </a:lnTo>
                  <a:cubicBezTo>
                    <a:pt x="1040257" y="596138"/>
                    <a:pt x="1012317" y="624078"/>
                    <a:pt x="977773" y="624078"/>
                  </a:cubicBezTo>
                  <a:lnTo>
                    <a:pt x="62357" y="624078"/>
                  </a:lnTo>
                  <a:cubicBezTo>
                    <a:pt x="27940" y="624078"/>
                    <a:pt x="0" y="596138"/>
                    <a:pt x="0" y="561722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357" y="0"/>
                  </a:cubicBezTo>
                  <a:close/>
                </a:path>
              </a:pathLst>
            </a:custGeom>
            <a:solidFill>
              <a:srgbClr val="F5AE2F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CB64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1194"/>
            <p:cNvSpPr/>
            <p:nvPr/>
          </p:nvSpPr>
          <p:spPr>
            <a:xfrm>
              <a:off x="1456474" y="0"/>
              <a:ext cx="520129" cy="624205"/>
            </a:xfrm>
            <a:custGeom>
              <a:avLst/>
              <a:gdLst/>
              <a:ahLst/>
              <a:cxnLst/>
              <a:rect l="0" t="0" r="0" b="0"/>
              <a:pathLst>
                <a:path w="520129" h="624205">
                  <a:moveTo>
                    <a:pt x="62357" y="0"/>
                  </a:moveTo>
                  <a:lnTo>
                    <a:pt x="520129" y="0"/>
                  </a:lnTo>
                  <a:lnTo>
                    <a:pt x="520129" y="12700"/>
                  </a:lnTo>
                  <a:lnTo>
                    <a:pt x="62992" y="12700"/>
                  </a:lnTo>
                  <a:lnTo>
                    <a:pt x="57310" y="12928"/>
                  </a:lnTo>
                  <a:lnTo>
                    <a:pt x="52240" y="13773"/>
                  </a:lnTo>
                  <a:lnTo>
                    <a:pt x="47697" y="14932"/>
                  </a:lnTo>
                  <a:lnTo>
                    <a:pt x="43316" y="16490"/>
                  </a:lnTo>
                  <a:lnTo>
                    <a:pt x="34676" y="21279"/>
                  </a:lnTo>
                  <a:lnTo>
                    <a:pt x="27289" y="27349"/>
                  </a:lnTo>
                  <a:lnTo>
                    <a:pt x="21465" y="34339"/>
                  </a:lnTo>
                  <a:lnTo>
                    <a:pt x="16364" y="43543"/>
                  </a:lnTo>
                  <a:lnTo>
                    <a:pt x="15048" y="47245"/>
                  </a:lnTo>
                  <a:lnTo>
                    <a:pt x="13718" y="52453"/>
                  </a:lnTo>
                  <a:lnTo>
                    <a:pt x="12922" y="57330"/>
                  </a:lnTo>
                  <a:lnTo>
                    <a:pt x="12700" y="62992"/>
                  </a:lnTo>
                  <a:lnTo>
                    <a:pt x="12700" y="561213"/>
                  </a:lnTo>
                  <a:lnTo>
                    <a:pt x="12927" y="566894"/>
                  </a:lnTo>
                  <a:lnTo>
                    <a:pt x="13772" y="571964"/>
                  </a:lnTo>
                  <a:lnTo>
                    <a:pt x="14934" y="576512"/>
                  </a:lnTo>
                  <a:lnTo>
                    <a:pt x="16490" y="580890"/>
                  </a:lnTo>
                  <a:lnTo>
                    <a:pt x="21279" y="589531"/>
                  </a:lnTo>
                  <a:lnTo>
                    <a:pt x="27322" y="596883"/>
                  </a:lnTo>
                  <a:lnTo>
                    <a:pt x="34676" y="602927"/>
                  </a:lnTo>
                  <a:lnTo>
                    <a:pt x="43316" y="607715"/>
                  </a:lnTo>
                  <a:lnTo>
                    <a:pt x="47690" y="609271"/>
                  </a:lnTo>
                  <a:lnTo>
                    <a:pt x="52240" y="610433"/>
                  </a:lnTo>
                  <a:lnTo>
                    <a:pt x="57310" y="611278"/>
                  </a:lnTo>
                  <a:lnTo>
                    <a:pt x="62992" y="611505"/>
                  </a:lnTo>
                  <a:lnTo>
                    <a:pt x="520129" y="611505"/>
                  </a:lnTo>
                  <a:lnTo>
                    <a:pt x="520129" y="624205"/>
                  </a:lnTo>
                  <a:lnTo>
                    <a:pt x="62357" y="624205"/>
                  </a:lnTo>
                  <a:lnTo>
                    <a:pt x="56007" y="623824"/>
                  </a:lnTo>
                  <a:lnTo>
                    <a:pt x="49784" y="622936"/>
                  </a:lnTo>
                  <a:lnTo>
                    <a:pt x="43815" y="621412"/>
                  </a:lnTo>
                  <a:lnTo>
                    <a:pt x="38100" y="619252"/>
                  </a:lnTo>
                  <a:lnTo>
                    <a:pt x="27559" y="613537"/>
                  </a:lnTo>
                  <a:lnTo>
                    <a:pt x="18288" y="605917"/>
                  </a:lnTo>
                  <a:lnTo>
                    <a:pt x="10668" y="596647"/>
                  </a:lnTo>
                  <a:lnTo>
                    <a:pt x="4826" y="586105"/>
                  </a:lnTo>
                  <a:lnTo>
                    <a:pt x="2794" y="580390"/>
                  </a:lnTo>
                  <a:lnTo>
                    <a:pt x="1270" y="574294"/>
                  </a:lnTo>
                  <a:lnTo>
                    <a:pt x="254" y="568199"/>
                  </a:lnTo>
                  <a:lnTo>
                    <a:pt x="0" y="561722"/>
                  </a:lnTo>
                  <a:lnTo>
                    <a:pt x="0" y="62357"/>
                  </a:lnTo>
                  <a:lnTo>
                    <a:pt x="254" y="56007"/>
                  </a:lnTo>
                  <a:lnTo>
                    <a:pt x="1270" y="49785"/>
                  </a:lnTo>
                  <a:lnTo>
                    <a:pt x="2794" y="43815"/>
                  </a:lnTo>
                  <a:lnTo>
                    <a:pt x="4826" y="38100"/>
                  </a:lnTo>
                  <a:lnTo>
                    <a:pt x="10668" y="27560"/>
                  </a:lnTo>
                  <a:lnTo>
                    <a:pt x="18288" y="18288"/>
                  </a:lnTo>
                  <a:lnTo>
                    <a:pt x="27559" y="10668"/>
                  </a:lnTo>
                  <a:lnTo>
                    <a:pt x="38100" y="4826"/>
                  </a:lnTo>
                  <a:lnTo>
                    <a:pt x="43815" y="2794"/>
                  </a:lnTo>
                  <a:lnTo>
                    <a:pt x="49784" y="1270"/>
                  </a:lnTo>
                  <a:lnTo>
                    <a:pt x="56007" y="254"/>
                  </a:lnTo>
                  <a:lnTo>
                    <a:pt x="62357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1195"/>
            <p:cNvSpPr/>
            <p:nvPr/>
          </p:nvSpPr>
          <p:spPr>
            <a:xfrm>
              <a:off x="1976603" y="0"/>
              <a:ext cx="520129" cy="624205"/>
            </a:xfrm>
            <a:custGeom>
              <a:avLst/>
              <a:gdLst/>
              <a:ahLst/>
              <a:cxnLst/>
              <a:rect l="0" t="0" r="0" b="0"/>
              <a:pathLst>
                <a:path w="520129" h="624205">
                  <a:moveTo>
                    <a:pt x="0" y="0"/>
                  </a:moveTo>
                  <a:lnTo>
                    <a:pt x="457771" y="0"/>
                  </a:lnTo>
                  <a:lnTo>
                    <a:pt x="464121" y="254"/>
                  </a:lnTo>
                  <a:lnTo>
                    <a:pt x="470344" y="1270"/>
                  </a:lnTo>
                  <a:lnTo>
                    <a:pt x="476313" y="2794"/>
                  </a:lnTo>
                  <a:lnTo>
                    <a:pt x="482029" y="4826"/>
                  </a:lnTo>
                  <a:lnTo>
                    <a:pt x="492569" y="10668"/>
                  </a:lnTo>
                  <a:lnTo>
                    <a:pt x="501841" y="18288"/>
                  </a:lnTo>
                  <a:lnTo>
                    <a:pt x="509461" y="27560"/>
                  </a:lnTo>
                  <a:lnTo>
                    <a:pt x="515302" y="38100"/>
                  </a:lnTo>
                  <a:lnTo>
                    <a:pt x="517335" y="43815"/>
                  </a:lnTo>
                  <a:lnTo>
                    <a:pt x="518858" y="49785"/>
                  </a:lnTo>
                  <a:lnTo>
                    <a:pt x="519875" y="56007"/>
                  </a:lnTo>
                  <a:lnTo>
                    <a:pt x="520129" y="62357"/>
                  </a:lnTo>
                  <a:lnTo>
                    <a:pt x="520129" y="561722"/>
                  </a:lnTo>
                  <a:lnTo>
                    <a:pt x="519875" y="568199"/>
                  </a:lnTo>
                  <a:lnTo>
                    <a:pt x="518858" y="574294"/>
                  </a:lnTo>
                  <a:lnTo>
                    <a:pt x="517335" y="580390"/>
                  </a:lnTo>
                  <a:lnTo>
                    <a:pt x="515302" y="586105"/>
                  </a:lnTo>
                  <a:lnTo>
                    <a:pt x="509461" y="596647"/>
                  </a:lnTo>
                  <a:lnTo>
                    <a:pt x="501841" y="605917"/>
                  </a:lnTo>
                  <a:lnTo>
                    <a:pt x="492569" y="613537"/>
                  </a:lnTo>
                  <a:lnTo>
                    <a:pt x="482029" y="619252"/>
                  </a:lnTo>
                  <a:lnTo>
                    <a:pt x="476313" y="621412"/>
                  </a:lnTo>
                  <a:lnTo>
                    <a:pt x="470344" y="622936"/>
                  </a:lnTo>
                  <a:lnTo>
                    <a:pt x="464121" y="623824"/>
                  </a:lnTo>
                  <a:lnTo>
                    <a:pt x="457771" y="624205"/>
                  </a:lnTo>
                  <a:lnTo>
                    <a:pt x="0" y="624205"/>
                  </a:lnTo>
                  <a:lnTo>
                    <a:pt x="0" y="611505"/>
                  </a:lnTo>
                  <a:lnTo>
                    <a:pt x="457137" y="611505"/>
                  </a:lnTo>
                  <a:lnTo>
                    <a:pt x="462799" y="611283"/>
                  </a:lnTo>
                  <a:lnTo>
                    <a:pt x="467679" y="610486"/>
                  </a:lnTo>
                  <a:lnTo>
                    <a:pt x="472888" y="609156"/>
                  </a:lnTo>
                  <a:lnTo>
                    <a:pt x="476585" y="607842"/>
                  </a:lnTo>
                  <a:lnTo>
                    <a:pt x="485791" y="602740"/>
                  </a:lnTo>
                  <a:lnTo>
                    <a:pt x="492779" y="596916"/>
                  </a:lnTo>
                  <a:lnTo>
                    <a:pt x="498849" y="589531"/>
                  </a:lnTo>
                  <a:lnTo>
                    <a:pt x="503638" y="580890"/>
                  </a:lnTo>
                  <a:lnTo>
                    <a:pt x="505195" y="576512"/>
                  </a:lnTo>
                  <a:lnTo>
                    <a:pt x="506357" y="571962"/>
                  </a:lnTo>
                  <a:lnTo>
                    <a:pt x="507201" y="566893"/>
                  </a:lnTo>
                  <a:lnTo>
                    <a:pt x="507429" y="561213"/>
                  </a:lnTo>
                  <a:lnTo>
                    <a:pt x="507429" y="62992"/>
                  </a:lnTo>
                  <a:lnTo>
                    <a:pt x="507207" y="57332"/>
                  </a:lnTo>
                  <a:lnTo>
                    <a:pt x="506410" y="52455"/>
                  </a:lnTo>
                  <a:lnTo>
                    <a:pt x="505081" y="47245"/>
                  </a:lnTo>
                  <a:lnTo>
                    <a:pt x="503764" y="43543"/>
                  </a:lnTo>
                  <a:lnTo>
                    <a:pt x="498663" y="34338"/>
                  </a:lnTo>
                  <a:lnTo>
                    <a:pt x="492812" y="27317"/>
                  </a:lnTo>
                  <a:lnTo>
                    <a:pt x="485791" y="21466"/>
                  </a:lnTo>
                  <a:lnTo>
                    <a:pt x="476586" y="16364"/>
                  </a:lnTo>
                  <a:lnTo>
                    <a:pt x="472882" y="15048"/>
                  </a:lnTo>
                  <a:lnTo>
                    <a:pt x="467679" y="13719"/>
                  </a:lnTo>
                  <a:lnTo>
                    <a:pt x="462799" y="12922"/>
                  </a:lnTo>
                  <a:lnTo>
                    <a:pt x="457137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56372" y="236093"/>
              <a:ext cx="856585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22" name="Shape 1197"/>
            <p:cNvSpPr/>
            <p:nvPr/>
          </p:nvSpPr>
          <p:spPr>
            <a:xfrm>
              <a:off x="2588298" y="183007"/>
              <a:ext cx="220472" cy="258064"/>
            </a:xfrm>
            <a:custGeom>
              <a:avLst/>
              <a:gdLst/>
              <a:ahLst/>
              <a:cxnLst/>
              <a:rect l="0" t="0" r="0" b="0"/>
              <a:pathLst>
                <a:path w="220472" h="258064">
                  <a:moveTo>
                    <a:pt x="110236" y="0"/>
                  </a:moveTo>
                  <a:lnTo>
                    <a:pt x="220472" y="129032"/>
                  </a:lnTo>
                  <a:lnTo>
                    <a:pt x="110236" y="258064"/>
                  </a:lnTo>
                  <a:lnTo>
                    <a:pt x="110236" y="206375"/>
                  </a:lnTo>
                  <a:lnTo>
                    <a:pt x="0" y="206375"/>
                  </a:lnTo>
                  <a:lnTo>
                    <a:pt x="0" y="51689"/>
                  </a:lnTo>
                  <a:lnTo>
                    <a:pt x="110236" y="51689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CB64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1198"/>
            <p:cNvSpPr/>
            <p:nvPr/>
          </p:nvSpPr>
          <p:spPr>
            <a:xfrm>
              <a:off x="2912783" y="0"/>
              <a:ext cx="1040384" cy="624078"/>
            </a:xfrm>
            <a:custGeom>
              <a:avLst/>
              <a:gdLst/>
              <a:ahLst/>
              <a:cxnLst/>
              <a:rect l="0" t="0" r="0" b="0"/>
              <a:pathLst>
                <a:path w="1040384" h="624078">
                  <a:moveTo>
                    <a:pt x="62484" y="0"/>
                  </a:moveTo>
                  <a:lnTo>
                    <a:pt x="977900" y="0"/>
                  </a:lnTo>
                  <a:cubicBezTo>
                    <a:pt x="1012444" y="0"/>
                    <a:pt x="1040384" y="27940"/>
                    <a:pt x="1040384" y="62357"/>
                  </a:cubicBezTo>
                  <a:lnTo>
                    <a:pt x="1040384" y="561722"/>
                  </a:lnTo>
                  <a:cubicBezTo>
                    <a:pt x="1040384" y="596138"/>
                    <a:pt x="1012444" y="624078"/>
                    <a:pt x="977900" y="624078"/>
                  </a:cubicBezTo>
                  <a:lnTo>
                    <a:pt x="62484" y="624078"/>
                  </a:lnTo>
                  <a:cubicBezTo>
                    <a:pt x="27940" y="624078"/>
                    <a:pt x="0" y="596138"/>
                    <a:pt x="0" y="561722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484" y="0"/>
                  </a:cubicBez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CA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Shape 1199"/>
            <p:cNvSpPr/>
            <p:nvPr/>
          </p:nvSpPr>
          <p:spPr>
            <a:xfrm>
              <a:off x="2912910" y="0"/>
              <a:ext cx="520129" cy="624205"/>
            </a:xfrm>
            <a:custGeom>
              <a:avLst/>
              <a:gdLst/>
              <a:ahLst/>
              <a:cxnLst/>
              <a:rect l="0" t="0" r="0" b="0"/>
              <a:pathLst>
                <a:path w="520129" h="624205">
                  <a:moveTo>
                    <a:pt x="62357" y="0"/>
                  </a:moveTo>
                  <a:lnTo>
                    <a:pt x="520129" y="0"/>
                  </a:lnTo>
                  <a:lnTo>
                    <a:pt x="520129" y="12700"/>
                  </a:lnTo>
                  <a:lnTo>
                    <a:pt x="62865" y="12700"/>
                  </a:lnTo>
                  <a:lnTo>
                    <a:pt x="57334" y="12921"/>
                  </a:lnTo>
                  <a:lnTo>
                    <a:pt x="52419" y="13724"/>
                  </a:lnTo>
                  <a:lnTo>
                    <a:pt x="47535" y="14945"/>
                  </a:lnTo>
                  <a:lnTo>
                    <a:pt x="43542" y="16365"/>
                  </a:lnTo>
                  <a:lnTo>
                    <a:pt x="34286" y="21495"/>
                  </a:lnTo>
                  <a:lnTo>
                    <a:pt x="27566" y="27018"/>
                  </a:lnTo>
                  <a:lnTo>
                    <a:pt x="21126" y="34746"/>
                  </a:lnTo>
                  <a:lnTo>
                    <a:pt x="16300" y="43647"/>
                  </a:lnTo>
                  <a:lnTo>
                    <a:pt x="14880" y="47406"/>
                  </a:lnTo>
                  <a:lnTo>
                    <a:pt x="13627" y="52313"/>
                  </a:lnTo>
                  <a:lnTo>
                    <a:pt x="12927" y="57214"/>
                  </a:lnTo>
                  <a:lnTo>
                    <a:pt x="12700" y="62992"/>
                  </a:lnTo>
                  <a:lnTo>
                    <a:pt x="12700" y="561213"/>
                  </a:lnTo>
                  <a:lnTo>
                    <a:pt x="12932" y="567014"/>
                  </a:lnTo>
                  <a:lnTo>
                    <a:pt x="13666" y="572046"/>
                  </a:lnTo>
                  <a:lnTo>
                    <a:pt x="14780" y="576409"/>
                  </a:lnTo>
                  <a:lnTo>
                    <a:pt x="16458" y="580851"/>
                  </a:lnTo>
                  <a:lnTo>
                    <a:pt x="20942" y="589121"/>
                  </a:lnTo>
                  <a:lnTo>
                    <a:pt x="27587" y="597205"/>
                  </a:lnTo>
                  <a:lnTo>
                    <a:pt x="34286" y="602711"/>
                  </a:lnTo>
                  <a:lnTo>
                    <a:pt x="43543" y="607841"/>
                  </a:lnTo>
                  <a:lnTo>
                    <a:pt x="47528" y="609259"/>
                  </a:lnTo>
                  <a:lnTo>
                    <a:pt x="52419" y="610481"/>
                  </a:lnTo>
                  <a:lnTo>
                    <a:pt x="57334" y="611284"/>
                  </a:lnTo>
                  <a:lnTo>
                    <a:pt x="62865" y="611505"/>
                  </a:lnTo>
                  <a:lnTo>
                    <a:pt x="520129" y="611505"/>
                  </a:lnTo>
                  <a:lnTo>
                    <a:pt x="520129" y="624205"/>
                  </a:lnTo>
                  <a:lnTo>
                    <a:pt x="62357" y="624205"/>
                  </a:lnTo>
                  <a:lnTo>
                    <a:pt x="56007" y="623824"/>
                  </a:lnTo>
                  <a:lnTo>
                    <a:pt x="49784" y="622936"/>
                  </a:lnTo>
                  <a:lnTo>
                    <a:pt x="43815" y="621412"/>
                  </a:lnTo>
                  <a:lnTo>
                    <a:pt x="38100" y="619252"/>
                  </a:lnTo>
                  <a:lnTo>
                    <a:pt x="27432" y="613537"/>
                  </a:lnTo>
                  <a:lnTo>
                    <a:pt x="18288" y="605917"/>
                  </a:lnTo>
                  <a:lnTo>
                    <a:pt x="10668" y="596647"/>
                  </a:lnTo>
                  <a:lnTo>
                    <a:pt x="4826" y="586105"/>
                  </a:lnTo>
                  <a:lnTo>
                    <a:pt x="2667" y="580390"/>
                  </a:lnTo>
                  <a:lnTo>
                    <a:pt x="1143" y="574294"/>
                  </a:lnTo>
                  <a:lnTo>
                    <a:pt x="254" y="568199"/>
                  </a:lnTo>
                  <a:lnTo>
                    <a:pt x="0" y="561722"/>
                  </a:lnTo>
                  <a:lnTo>
                    <a:pt x="0" y="62357"/>
                  </a:lnTo>
                  <a:lnTo>
                    <a:pt x="254" y="56007"/>
                  </a:lnTo>
                  <a:lnTo>
                    <a:pt x="1143" y="49785"/>
                  </a:lnTo>
                  <a:lnTo>
                    <a:pt x="2667" y="43815"/>
                  </a:lnTo>
                  <a:lnTo>
                    <a:pt x="4826" y="38100"/>
                  </a:lnTo>
                  <a:lnTo>
                    <a:pt x="10668" y="27560"/>
                  </a:lnTo>
                  <a:lnTo>
                    <a:pt x="18288" y="18288"/>
                  </a:lnTo>
                  <a:lnTo>
                    <a:pt x="27432" y="10668"/>
                  </a:lnTo>
                  <a:lnTo>
                    <a:pt x="38100" y="4826"/>
                  </a:lnTo>
                  <a:lnTo>
                    <a:pt x="43815" y="2794"/>
                  </a:lnTo>
                  <a:lnTo>
                    <a:pt x="49784" y="1270"/>
                  </a:lnTo>
                  <a:lnTo>
                    <a:pt x="56007" y="254"/>
                  </a:lnTo>
                  <a:lnTo>
                    <a:pt x="62357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Shape 1200"/>
            <p:cNvSpPr/>
            <p:nvPr/>
          </p:nvSpPr>
          <p:spPr>
            <a:xfrm>
              <a:off x="3433039" y="0"/>
              <a:ext cx="520128" cy="624205"/>
            </a:xfrm>
            <a:custGeom>
              <a:avLst/>
              <a:gdLst/>
              <a:ahLst/>
              <a:cxnLst/>
              <a:rect l="0" t="0" r="0" b="0"/>
              <a:pathLst>
                <a:path w="520128" h="624205">
                  <a:moveTo>
                    <a:pt x="0" y="0"/>
                  </a:moveTo>
                  <a:lnTo>
                    <a:pt x="457645" y="0"/>
                  </a:lnTo>
                  <a:lnTo>
                    <a:pt x="463995" y="254"/>
                  </a:lnTo>
                  <a:lnTo>
                    <a:pt x="470217" y="1270"/>
                  </a:lnTo>
                  <a:lnTo>
                    <a:pt x="476186" y="2794"/>
                  </a:lnTo>
                  <a:lnTo>
                    <a:pt x="481902" y="4826"/>
                  </a:lnTo>
                  <a:lnTo>
                    <a:pt x="492570" y="10668"/>
                  </a:lnTo>
                  <a:lnTo>
                    <a:pt x="501840" y="18288"/>
                  </a:lnTo>
                  <a:lnTo>
                    <a:pt x="509460" y="27560"/>
                  </a:lnTo>
                  <a:lnTo>
                    <a:pt x="515176" y="38100"/>
                  </a:lnTo>
                  <a:lnTo>
                    <a:pt x="517334" y="43815"/>
                  </a:lnTo>
                  <a:lnTo>
                    <a:pt x="518858" y="49785"/>
                  </a:lnTo>
                  <a:lnTo>
                    <a:pt x="519874" y="56007"/>
                  </a:lnTo>
                  <a:lnTo>
                    <a:pt x="520128" y="62357"/>
                  </a:lnTo>
                  <a:lnTo>
                    <a:pt x="520128" y="561722"/>
                  </a:lnTo>
                  <a:lnTo>
                    <a:pt x="519874" y="568199"/>
                  </a:lnTo>
                  <a:lnTo>
                    <a:pt x="518858" y="574294"/>
                  </a:lnTo>
                  <a:lnTo>
                    <a:pt x="517334" y="580390"/>
                  </a:lnTo>
                  <a:lnTo>
                    <a:pt x="515176" y="586105"/>
                  </a:lnTo>
                  <a:lnTo>
                    <a:pt x="509460" y="596647"/>
                  </a:lnTo>
                  <a:lnTo>
                    <a:pt x="501840" y="605917"/>
                  </a:lnTo>
                  <a:lnTo>
                    <a:pt x="492570" y="613537"/>
                  </a:lnTo>
                  <a:lnTo>
                    <a:pt x="481902" y="619252"/>
                  </a:lnTo>
                  <a:lnTo>
                    <a:pt x="476186" y="621412"/>
                  </a:lnTo>
                  <a:lnTo>
                    <a:pt x="470217" y="622936"/>
                  </a:lnTo>
                  <a:lnTo>
                    <a:pt x="463995" y="623824"/>
                  </a:lnTo>
                  <a:lnTo>
                    <a:pt x="457645" y="624205"/>
                  </a:lnTo>
                  <a:lnTo>
                    <a:pt x="0" y="624205"/>
                  </a:lnTo>
                  <a:lnTo>
                    <a:pt x="0" y="611505"/>
                  </a:lnTo>
                  <a:lnTo>
                    <a:pt x="457136" y="611505"/>
                  </a:lnTo>
                  <a:lnTo>
                    <a:pt x="462667" y="611284"/>
                  </a:lnTo>
                  <a:lnTo>
                    <a:pt x="467904" y="610429"/>
                  </a:lnTo>
                  <a:lnTo>
                    <a:pt x="472438" y="609271"/>
                  </a:lnTo>
                  <a:lnTo>
                    <a:pt x="476844" y="607704"/>
                  </a:lnTo>
                  <a:lnTo>
                    <a:pt x="485604" y="602907"/>
                  </a:lnTo>
                  <a:lnTo>
                    <a:pt x="492542" y="597205"/>
                  </a:lnTo>
                  <a:lnTo>
                    <a:pt x="498813" y="589575"/>
                  </a:lnTo>
                  <a:lnTo>
                    <a:pt x="503544" y="580851"/>
                  </a:lnTo>
                  <a:lnTo>
                    <a:pt x="505144" y="576615"/>
                  </a:lnTo>
                  <a:lnTo>
                    <a:pt x="506558" y="571393"/>
                  </a:lnTo>
                  <a:lnTo>
                    <a:pt x="507197" y="567015"/>
                  </a:lnTo>
                  <a:lnTo>
                    <a:pt x="507428" y="561213"/>
                  </a:lnTo>
                  <a:lnTo>
                    <a:pt x="507428" y="62992"/>
                  </a:lnTo>
                  <a:lnTo>
                    <a:pt x="507202" y="57214"/>
                  </a:lnTo>
                  <a:lnTo>
                    <a:pt x="506554" y="52681"/>
                  </a:lnTo>
                  <a:lnTo>
                    <a:pt x="505023" y="47146"/>
                  </a:lnTo>
                  <a:lnTo>
                    <a:pt x="503693" y="43625"/>
                  </a:lnTo>
                  <a:lnTo>
                    <a:pt x="498818" y="34524"/>
                  </a:lnTo>
                  <a:lnTo>
                    <a:pt x="492563" y="27018"/>
                  </a:lnTo>
                  <a:lnTo>
                    <a:pt x="485604" y="21299"/>
                  </a:lnTo>
                  <a:lnTo>
                    <a:pt x="476844" y="16501"/>
                  </a:lnTo>
                  <a:lnTo>
                    <a:pt x="472431" y="14932"/>
                  </a:lnTo>
                  <a:lnTo>
                    <a:pt x="467904" y="13777"/>
                  </a:lnTo>
                  <a:lnTo>
                    <a:pt x="462667" y="12921"/>
                  </a:lnTo>
                  <a:lnTo>
                    <a:pt x="45713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02673" y="145289"/>
              <a:ext cx="450512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71228" y="327940"/>
              <a:ext cx="698511" cy="22338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28" name="Shape 1203"/>
            <p:cNvSpPr/>
            <p:nvPr/>
          </p:nvSpPr>
          <p:spPr>
            <a:xfrm>
              <a:off x="4044735" y="183007"/>
              <a:ext cx="220472" cy="258064"/>
            </a:xfrm>
            <a:custGeom>
              <a:avLst/>
              <a:gdLst/>
              <a:ahLst/>
              <a:cxnLst/>
              <a:rect l="0" t="0" r="0" b="0"/>
              <a:pathLst>
                <a:path w="220472" h="258064">
                  <a:moveTo>
                    <a:pt x="110236" y="0"/>
                  </a:moveTo>
                  <a:lnTo>
                    <a:pt x="220472" y="129032"/>
                  </a:lnTo>
                  <a:lnTo>
                    <a:pt x="110236" y="258064"/>
                  </a:lnTo>
                  <a:lnTo>
                    <a:pt x="110236" y="206375"/>
                  </a:lnTo>
                  <a:lnTo>
                    <a:pt x="0" y="206375"/>
                  </a:lnTo>
                  <a:lnTo>
                    <a:pt x="0" y="51689"/>
                  </a:lnTo>
                  <a:lnTo>
                    <a:pt x="110236" y="51689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CA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1204"/>
            <p:cNvSpPr/>
            <p:nvPr/>
          </p:nvSpPr>
          <p:spPr>
            <a:xfrm>
              <a:off x="4369220" y="0"/>
              <a:ext cx="1040384" cy="624078"/>
            </a:xfrm>
            <a:custGeom>
              <a:avLst/>
              <a:gdLst/>
              <a:ahLst/>
              <a:cxnLst/>
              <a:rect l="0" t="0" r="0" b="0"/>
              <a:pathLst>
                <a:path w="1040384" h="624078">
                  <a:moveTo>
                    <a:pt x="62484" y="0"/>
                  </a:moveTo>
                  <a:lnTo>
                    <a:pt x="977900" y="0"/>
                  </a:lnTo>
                  <a:cubicBezTo>
                    <a:pt x="1012444" y="0"/>
                    <a:pt x="1040384" y="27940"/>
                    <a:pt x="1040384" y="62357"/>
                  </a:cubicBezTo>
                  <a:lnTo>
                    <a:pt x="1040384" y="561722"/>
                  </a:lnTo>
                  <a:cubicBezTo>
                    <a:pt x="1040384" y="596138"/>
                    <a:pt x="1012444" y="624078"/>
                    <a:pt x="977900" y="624078"/>
                  </a:cubicBezTo>
                  <a:lnTo>
                    <a:pt x="62484" y="624078"/>
                  </a:lnTo>
                  <a:cubicBezTo>
                    <a:pt x="27940" y="624078"/>
                    <a:pt x="0" y="596138"/>
                    <a:pt x="0" y="561722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484" y="0"/>
                  </a:cubicBezTo>
                  <a:close/>
                </a:path>
              </a:pathLst>
            </a:custGeom>
            <a:solidFill>
              <a:srgbClr val="1FBF60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899B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1205"/>
            <p:cNvSpPr/>
            <p:nvPr/>
          </p:nvSpPr>
          <p:spPr>
            <a:xfrm>
              <a:off x="4369220" y="0"/>
              <a:ext cx="520192" cy="624205"/>
            </a:xfrm>
            <a:custGeom>
              <a:avLst/>
              <a:gdLst/>
              <a:ahLst/>
              <a:cxnLst/>
              <a:rect l="0" t="0" r="0" b="0"/>
              <a:pathLst>
                <a:path w="520192" h="624205">
                  <a:moveTo>
                    <a:pt x="62484" y="0"/>
                  </a:moveTo>
                  <a:lnTo>
                    <a:pt x="520192" y="0"/>
                  </a:lnTo>
                  <a:lnTo>
                    <a:pt x="520192" y="12700"/>
                  </a:lnTo>
                  <a:lnTo>
                    <a:pt x="63119" y="12700"/>
                  </a:lnTo>
                  <a:lnTo>
                    <a:pt x="57457" y="12922"/>
                  </a:lnTo>
                  <a:lnTo>
                    <a:pt x="52577" y="13719"/>
                  </a:lnTo>
                  <a:lnTo>
                    <a:pt x="47374" y="15048"/>
                  </a:lnTo>
                  <a:lnTo>
                    <a:pt x="43647" y="16372"/>
                  </a:lnTo>
                  <a:lnTo>
                    <a:pt x="34651" y="21299"/>
                  </a:lnTo>
                  <a:lnTo>
                    <a:pt x="27289" y="27349"/>
                  </a:lnTo>
                  <a:lnTo>
                    <a:pt x="21310" y="34524"/>
                  </a:lnTo>
                  <a:lnTo>
                    <a:pt x="16515" y="43476"/>
                  </a:lnTo>
                  <a:lnTo>
                    <a:pt x="14859" y="48133"/>
                  </a:lnTo>
                  <a:lnTo>
                    <a:pt x="15113" y="47117"/>
                  </a:lnTo>
                  <a:lnTo>
                    <a:pt x="13660" y="52807"/>
                  </a:lnTo>
                  <a:lnTo>
                    <a:pt x="12922" y="57332"/>
                  </a:lnTo>
                  <a:lnTo>
                    <a:pt x="12700" y="62992"/>
                  </a:lnTo>
                  <a:lnTo>
                    <a:pt x="12700" y="561213"/>
                  </a:lnTo>
                  <a:lnTo>
                    <a:pt x="12927" y="566893"/>
                  </a:lnTo>
                  <a:lnTo>
                    <a:pt x="13652" y="571245"/>
                  </a:lnTo>
                  <a:lnTo>
                    <a:pt x="15113" y="577088"/>
                  </a:lnTo>
                  <a:lnTo>
                    <a:pt x="14859" y="575945"/>
                  </a:lnTo>
                  <a:lnTo>
                    <a:pt x="16637" y="580947"/>
                  </a:lnTo>
                  <a:lnTo>
                    <a:pt x="21315" y="589575"/>
                  </a:lnTo>
                  <a:lnTo>
                    <a:pt x="27322" y="596883"/>
                  </a:lnTo>
                  <a:lnTo>
                    <a:pt x="34651" y="602907"/>
                  </a:lnTo>
                  <a:lnTo>
                    <a:pt x="43647" y="607833"/>
                  </a:lnTo>
                  <a:lnTo>
                    <a:pt x="47367" y="609156"/>
                  </a:lnTo>
                  <a:lnTo>
                    <a:pt x="52577" y="610486"/>
                  </a:lnTo>
                  <a:lnTo>
                    <a:pt x="57457" y="611283"/>
                  </a:lnTo>
                  <a:lnTo>
                    <a:pt x="63119" y="611505"/>
                  </a:lnTo>
                  <a:lnTo>
                    <a:pt x="520192" y="611505"/>
                  </a:lnTo>
                  <a:lnTo>
                    <a:pt x="520192" y="624205"/>
                  </a:lnTo>
                  <a:lnTo>
                    <a:pt x="62484" y="624205"/>
                  </a:lnTo>
                  <a:lnTo>
                    <a:pt x="56134" y="623824"/>
                  </a:lnTo>
                  <a:lnTo>
                    <a:pt x="49911" y="622936"/>
                  </a:lnTo>
                  <a:lnTo>
                    <a:pt x="43942" y="621412"/>
                  </a:lnTo>
                  <a:lnTo>
                    <a:pt x="38227" y="619252"/>
                  </a:lnTo>
                  <a:lnTo>
                    <a:pt x="27559" y="613537"/>
                  </a:lnTo>
                  <a:lnTo>
                    <a:pt x="18288" y="605917"/>
                  </a:lnTo>
                  <a:lnTo>
                    <a:pt x="10668" y="596647"/>
                  </a:lnTo>
                  <a:lnTo>
                    <a:pt x="4953" y="586105"/>
                  </a:lnTo>
                  <a:lnTo>
                    <a:pt x="2921" y="580390"/>
                  </a:lnTo>
                  <a:lnTo>
                    <a:pt x="1270" y="574294"/>
                  </a:lnTo>
                  <a:lnTo>
                    <a:pt x="254" y="568199"/>
                  </a:lnTo>
                  <a:lnTo>
                    <a:pt x="0" y="561722"/>
                  </a:lnTo>
                  <a:lnTo>
                    <a:pt x="0" y="62357"/>
                  </a:lnTo>
                  <a:lnTo>
                    <a:pt x="254" y="56007"/>
                  </a:lnTo>
                  <a:lnTo>
                    <a:pt x="1270" y="49785"/>
                  </a:lnTo>
                  <a:lnTo>
                    <a:pt x="2921" y="43815"/>
                  </a:lnTo>
                  <a:lnTo>
                    <a:pt x="4953" y="38100"/>
                  </a:lnTo>
                  <a:lnTo>
                    <a:pt x="10668" y="27560"/>
                  </a:lnTo>
                  <a:lnTo>
                    <a:pt x="18288" y="18288"/>
                  </a:lnTo>
                  <a:lnTo>
                    <a:pt x="27559" y="10668"/>
                  </a:lnTo>
                  <a:lnTo>
                    <a:pt x="38227" y="4826"/>
                  </a:lnTo>
                  <a:lnTo>
                    <a:pt x="43942" y="2794"/>
                  </a:lnTo>
                  <a:lnTo>
                    <a:pt x="49911" y="1270"/>
                  </a:lnTo>
                  <a:lnTo>
                    <a:pt x="56134" y="254"/>
                  </a:lnTo>
                  <a:lnTo>
                    <a:pt x="62484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1206"/>
            <p:cNvSpPr/>
            <p:nvPr/>
          </p:nvSpPr>
          <p:spPr>
            <a:xfrm>
              <a:off x="4889411" y="0"/>
              <a:ext cx="520192" cy="624205"/>
            </a:xfrm>
            <a:custGeom>
              <a:avLst/>
              <a:gdLst/>
              <a:ahLst/>
              <a:cxnLst/>
              <a:rect l="0" t="0" r="0" b="0"/>
              <a:pathLst>
                <a:path w="520192" h="624205">
                  <a:moveTo>
                    <a:pt x="0" y="0"/>
                  </a:moveTo>
                  <a:lnTo>
                    <a:pt x="457708" y="0"/>
                  </a:lnTo>
                  <a:lnTo>
                    <a:pt x="464185" y="254"/>
                  </a:lnTo>
                  <a:lnTo>
                    <a:pt x="470281" y="1270"/>
                  </a:lnTo>
                  <a:lnTo>
                    <a:pt x="476377" y="2794"/>
                  </a:lnTo>
                  <a:lnTo>
                    <a:pt x="482092" y="4826"/>
                  </a:lnTo>
                  <a:lnTo>
                    <a:pt x="492633" y="10668"/>
                  </a:lnTo>
                  <a:lnTo>
                    <a:pt x="501904" y="18288"/>
                  </a:lnTo>
                  <a:lnTo>
                    <a:pt x="509524" y="27560"/>
                  </a:lnTo>
                  <a:lnTo>
                    <a:pt x="515239" y="38100"/>
                  </a:lnTo>
                  <a:lnTo>
                    <a:pt x="517398" y="43815"/>
                  </a:lnTo>
                  <a:lnTo>
                    <a:pt x="518922" y="49785"/>
                  </a:lnTo>
                  <a:lnTo>
                    <a:pt x="519811" y="56007"/>
                  </a:lnTo>
                  <a:lnTo>
                    <a:pt x="520192" y="62357"/>
                  </a:lnTo>
                  <a:lnTo>
                    <a:pt x="520192" y="561722"/>
                  </a:lnTo>
                  <a:lnTo>
                    <a:pt x="519811" y="568199"/>
                  </a:lnTo>
                  <a:lnTo>
                    <a:pt x="518922" y="574294"/>
                  </a:lnTo>
                  <a:lnTo>
                    <a:pt x="517398" y="580390"/>
                  </a:lnTo>
                  <a:lnTo>
                    <a:pt x="515239" y="586105"/>
                  </a:lnTo>
                  <a:lnTo>
                    <a:pt x="509524" y="596647"/>
                  </a:lnTo>
                  <a:lnTo>
                    <a:pt x="501904" y="605917"/>
                  </a:lnTo>
                  <a:lnTo>
                    <a:pt x="492633" y="613537"/>
                  </a:lnTo>
                  <a:lnTo>
                    <a:pt x="482092" y="619252"/>
                  </a:lnTo>
                  <a:lnTo>
                    <a:pt x="476377" y="621412"/>
                  </a:lnTo>
                  <a:lnTo>
                    <a:pt x="470281" y="622936"/>
                  </a:lnTo>
                  <a:lnTo>
                    <a:pt x="464185" y="623824"/>
                  </a:lnTo>
                  <a:lnTo>
                    <a:pt x="457708" y="624205"/>
                  </a:lnTo>
                  <a:lnTo>
                    <a:pt x="0" y="624205"/>
                  </a:lnTo>
                  <a:lnTo>
                    <a:pt x="0" y="611505"/>
                  </a:lnTo>
                  <a:lnTo>
                    <a:pt x="457200" y="611505"/>
                  </a:lnTo>
                  <a:lnTo>
                    <a:pt x="462882" y="611278"/>
                  </a:lnTo>
                  <a:lnTo>
                    <a:pt x="467952" y="610433"/>
                  </a:lnTo>
                  <a:lnTo>
                    <a:pt x="472501" y="609271"/>
                  </a:lnTo>
                  <a:lnTo>
                    <a:pt x="476877" y="607715"/>
                  </a:lnTo>
                  <a:lnTo>
                    <a:pt x="485516" y="602928"/>
                  </a:lnTo>
                  <a:lnTo>
                    <a:pt x="492870" y="596883"/>
                  </a:lnTo>
                  <a:lnTo>
                    <a:pt x="498914" y="589530"/>
                  </a:lnTo>
                  <a:lnTo>
                    <a:pt x="503702" y="580890"/>
                  </a:lnTo>
                  <a:lnTo>
                    <a:pt x="505259" y="576512"/>
                  </a:lnTo>
                  <a:lnTo>
                    <a:pt x="506419" y="571966"/>
                  </a:lnTo>
                  <a:lnTo>
                    <a:pt x="507265" y="566896"/>
                  </a:lnTo>
                  <a:lnTo>
                    <a:pt x="507492" y="561213"/>
                  </a:lnTo>
                  <a:lnTo>
                    <a:pt x="507492" y="62992"/>
                  </a:lnTo>
                  <a:lnTo>
                    <a:pt x="507270" y="57329"/>
                  </a:lnTo>
                  <a:lnTo>
                    <a:pt x="506473" y="52451"/>
                  </a:lnTo>
                  <a:lnTo>
                    <a:pt x="505144" y="47245"/>
                  </a:lnTo>
                  <a:lnTo>
                    <a:pt x="503828" y="43543"/>
                  </a:lnTo>
                  <a:lnTo>
                    <a:pt x="498727" y="34339"/>
                  </a:lnTo>
                  <a:lnTo>
                    <a:pt x="492903" y="27349"/>
                  </a:lnTo>
                  <a:lnTo>
                    <a:pt x="485516" y="21279"/>
                  </a:lnTo>
                  <a:lnTo>
                    <a:pt x="476877" y="16490"/>
                  </a:lnTo>
                  <a:lnTo>
                    <a:pt x="472494" y="14932"/>
                  </a:lnTo>
                  <a:lnTo>
                    <a:pt x="467952" y="13773"/>
                  </a:lnTo>
                  <a:lnTo>
                    <a:pt x="462882" y="12928"/>
                  </a:lnTo>
                  <a:lnTo>
                    <a:pt x="45720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460533" y="236093"/>
              <a:ext cx="1151453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33" name="Shape 1208"/>
            <p:cNvSpPr/>
            <p:nvPr/>
          </p:nvSpPr>
          <p:spPr>
            <a:xfrm>
              <a:off x="4760379" y="715645"/>
              <a:ext cx="258064" cy="220599"/>
            </a:xfrm>
            <a:custGeom>
              <a:avLst/>
              <a:gdLst/>
              <a:ahLst/>
              <a:cxnLst/>
              <a:rect l="0" t="0" r="0" b="0"/>
              <a:pathLst>
                <a:path w="258064" h="220599">
                  <a:moveTo>
                    <a:pt x="51562" y="0"/>
                  </a:moveTo>
                  <a:lnTo>
                    <a:pt x="206375" y="0"/>
                  </a:lnTo>
                  <a:lnTo>
                    <a:pt x="206375" y="110363"/>
                  </a:lnTo>
                  <a:lnTo>
                    <a:pt x="258064" y="110363"/>
                  </a:lnTo>
                  <a:lnTo>
                    <a:pt x="129032" y="220599"/>
                  </a:lnTo>
                  <a:lnTo>
                    <a:pt x="0" y="110363"/>
                  </a:lnTo>
                  <a:lnTo>
                    <a:pt x="51562" y="110363"/>
                  </a:lnTo>
                  <a:lnTo>
                    <a:pt x="51562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35B8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1209"/>
            <p:cNvSpPr/>
            <p:nvPr/>
          </p:nvSpPr>
          <p:spPr>
            <a:xfrm>
              <a:off x="4369220" y="1040257"/>
              <a:ext cx="1040384" cy="624205"/>
            </a:xfrm>
            <a:custGeom>
              <a:avLst/>
              <a:gdLst/>
              <a:ahLst/>
              <a:cxnLst/>
              <a:rect l="0" t="0" r="0" b="0"/>
              <a:pathLst>
                <a:path w="1040384" h="624205">
                  <a:moveTo>
                    <a:pt x="62484" y="0"/>
                  </a:moveTo>
                  <a:lnTo>
                    <a:pt x="977900" y="0"/>
                  </a:lnTo>
                  <a:cubicBezTo>
                    <a:pt x="1012444" y="0"/>
                    <a:pt x="1040384" y="27940"/>
                    <a:pt x="1040384" y="62357"/>
                  </a:cubicBezTo>
                  <a:lnTo>
                    <a:pt x="1040384" y="561721"/>
                  </a:lnTo>
                  <a:cubicBezTo>
                    <a:pt x="1040384" y="596265"/>
                    <a:pt x="1012444" y="624205"/>
                    <a:pt x="977900" y="624205"/>
                  </a:cubicBezTo>
                  <a:lnTo>
                    <a:pt x="62484" y="624205"/>
                  </a:lnTo>
                  <a:cubicBezTo>
                    <a:pt x="27940" y="624205"/>
                    <a:pt x="0" y="596265"/>
                    <a:pt x="0" y="561721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484" y="0"/>
                  </a:cubicBezTo>
                  <a:close/>
                </a:path>
              </a:pathLst>
            </a:custGeom>
            <a:solidFill>
              <a:srgbClr val="FC5E3E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8DC6D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1210"/>
            <p:cNvSpPr/>
            <p:nvPr/>
          </p:nvSpPr>
          <p:spPr>
            <a:xfrm>
              <a:off x="4369220" y="1040385"/>
              <a:ext cx="520192" cy="624078"/>
            </a:xfrm>
            <a:custGeom>
              <a:avLst/>
              <a:gdLst/>
              <a:ahLst/>
              <a:cxnLst/>
              <a:rect l="0" t="0" r="0" b="0"/>
              <a:pathLst>
                <a:path w="520192" h="624078">
                  <a:moveTo>
                    <a:pt x="62484" y="0"/>
                  </a:moveTo>
                  <a:lnTo>
                    <a:pt x="520192" y="0"/>
                  </a:lnTo>
                  <a:lnTo>
                    <a:pt x="520192" y="12700"/>
                  </a:lnTo>
                  <a:lnTo>
                    <a:pt x="62484" y="12700"/>
                  </a:lnTo>
                  <a:lnTo>
                    <a:pt x="63119" y="12573"/>
                  </a:lnTo>
                  <a:lnTo>
                    <a:pt x="57512" y="12902"/>
                  </a:lnTo>
                  <a:lnTo>
                    <a:pt x="52445" y="13626"/>
                  </a:lnTo>
                  <a:lnTo>
                    <a:pt x="47529" y="14880"/>
                  </a:lnTo>
                  <a:lnTo>
                    <a:pt x="43752" y="16308"/>
                  </a:lnTo>
                  <a:lnTo>
                    <a:pt x="35054" y="20967"/>
                  </a:lnTo>
                  <a:lnTo>
                    <a:pt x="27002" y="27585"/>
                  </a:lnTo>
                  <a:lnTo>
                    <a:pt x="21314" y="34504"/>
                  </a:lnTo>
                  <a:lnTo>
                    <a:pt x="16637" y="43131"/>
                  </a:lnTo>
                  <a:lnTo>
                    <a:pt x="14859" y="48133"/>
                  </a:lnTo>
                  <a:lnTo>
                    <a:pt x="15113" y="47117"/>
                  </a:lnTo>
                  <a:lnTo>
                    <a:pt x="13661" y="52805"/>
                  </a:lnTo>
                  <a:lnTo>
                    <a:pt x="12921" y="57337"/>
                  </a:lnTo>
                  <a:lnTo>
                    <a:pt x="12700" y="62864"/>
                  </a:lnTo>
                  <a:lnTo>
                    <a:pt x="12700" y="561086"/>
                  </a:lnTo>
                  <a:lnTo>
                    <a:pt x="12921" y="566614"/>
                  </a:lnTo>
                  <a:lnTo>
                    <a:pt x="13661" y="571145"/>
                  </a:lnTo>
                  <a:lnTo>
                    <a:pt x="15113" y="576834"/>
                  </a:lnTo>
                  <a:lnTo>
                    <a:pt x="14859" y="575818"/>
                  </a:lnTo>
                  <a:lnTo>
                    <a:pt x="16649" y="580853"/>
                  </a:lnTo>
                  <a:lnTo>
                    <a:pt x="21333" y="589596"/>
                  </a:lnTo>
                  <a:lnTo>
                    <a:pt x="27001" y="596492"/>
                  </a:lnTo>
                  <a:lnTo>
                    <a:pt x="34848" y="602941"/>
                  </a:lnTo>
                  <a:lnTo>
                    <a:pt x="43319" y="607479"/>
                  </a:lnTo>
                  <a:lnTo>
                    <a:pt x="47272" y="608973"/>
                  </a:lnTo>
                  <a:lnTo>
                    <a:pt x="52805" y="610503"/>
                  </a:lnTo>
                  <a:lnTo>
                    <a:pt x="57345" y="611151"/>
                  </a:lnTo>
                  <a:lnTo>
                    <a:pt x="63119" y="611378"/>
                  </a:lnTo>
                  <a:lnTo>
                    <a:pt x="520192" y="611378"/>
                  </a:lnTo>
                  <a:lnTo>
                    <a:pt x="520192" y="624078"/>
                  </a:lnTo>
                  <a:lnTo>
                    <a:pt x="62484" y="624078"/>
                  </a:lnTo>
                  <a:lnTo>
                    <a:pt x="56134" y="623824"/>
                  </a:lnTo>
                  <a:lnTo>
                    <a:pt x="49911" y="622808"/>
                  </a:lnTo>
                  <a:lnTo>
                    <a:pt x="43942" y="621284"/>
                  </a:lnTo>
                  <a:lnTo>
                    <a:pt x="38227" y="619125"/>
                  </a:lnTo>
                  <a:lnTo>
                    <a:pt x="27559" y="613410"/>
                  </a:lnTo>
                  <a:lnTo>
                    <a:pt x="18288" y="605790"/>
                  </a:lnTo>
                  <a:lnTo>
                    <a:pt x="10668" y="596519"/>
                  </a:lnTo>
                  <a:lnTo>
                    <a:pt x="4953" y="585851"/>
                  </a:lnTo>
                  <a:lnTo>
                    <a:pt x="2921" y="580136"/>
                  </a:lnTo>
                  <a:lnTo>
                    <a:pt x="1270" y="574167"/>
                  </a:lnTo>
                  <a:lnTo>
                    <a:pt x="254" y="567944"/>
                  </a:lnTo>
                  <a:lnTo>
                    <a:pt x="0" y="561594"/>
                  </a:lnTo>
                  <a:lnTo>
                    <a:pt x="0" y="62357"/>
                  </a:lnTo>
                  <a:lnTo>
                    <a:pt x="254" y="55880"/>
                  </a:lnTo>
                  <a:lnTo>
                    <a:pt x="1270" y="49784"/>
                  </a:lnTo>
                  <a:lnTo>
                    <a:pt x="2921" y="43688"/>
                  </a:lnTo>
                  <a:lnTo>
                    <a:pt x="4953" y="38100"/>
                  </a:lnTo>
                  <a:lnTo>
                    <a:pt x="10668" y="27432"/>
                  </a:lnTo>
                  <a:lnTo>
                    <a:pt x="18288" y="18161"/>
                  </a:lnTo>
                  <a:lnTo>
                    <a:pt x="27559" y="10540"/>
                  </a:lnTo>
                  <a:lnTo>
                    <a:pt x="38227" y="4826"/>
                  </a:lnTo>
                  <a:lnTo>
                    <a:pt x="43942" y="2667"/>
                  </a:lnTo>
                  <a:lnTo>
                    <a:pt x="49911" y="1143"/>
                  </a:lnTo>
                  <a:lnTo>
                    <a:pt x="56134" y="253"/>
                  </a:lnTo>
                  <a:lnTo>
                    <a:pt x="62484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1211"/>
            <p:cNvSpPr/>
            <p:nvPr/>
          </p:nvSpPr>
          <p:spPr>
            <a:xfrm>
              <a:off x="4889411" y="1040385"/>
              <a:ext cx="520192" cy="624078"/>
            </a:xfrm>
            <a:custGeom>
              <a:avLst/>
              <a:gdLst/>
              <a:ahLst/>
              <a:cxnLst/>
              <a:rect l="0" t="0" r="0" b="0"/>
              <a:pathLst>
                <a:path w="520192" h="624078">
                  <a:moveTo>
                    <a:pt x="0" y="0"/>
                  </a:moveTo>
                  <a:lnTo>
                    <a:pt x="457708" y="0"/>
                  </a:lnTo>
                  <a:lnTo>
                    <a:pt x="464185" y="253"/>
                  </a:lnTo>
                  <a:lnTo>
                    <a:pt x="470281" y="1143"/>
                  </a:lnTo>
                  <a:lnTo>
                    <a:pt x="476377" y="2667"/>
                  </a:lnTo>
                  <a:lnTo>
                    <a:pt x="482092" y="4826"/>
                  </a:lnTo>
                  <a:lnTo>
                    <a:pt x="492633" y="10540"/>
                  </a:lnTo>
                  <a:lnTo>
                    <a:pt x="501904" y="18161"/>
                  </a:lnTo>
                  <a:lnTo>
                    <a:pt x="509524" y="27432"/>
                  </a:lnTo>
                  <a:lnTo>
                    <a:pt x="515239" y="38100"/>
                  </a:lnTo>
                  <a:lnTo>
                    <a:pt x="517398" y="43688"/>
                  </a:lnTo>
                  <a:lnTo>
                    <a:pt x="518922" y="49784"/>
                  </a:lnTo>
                  <a:lnTo>
                    <a:pt x="519811" y="55880"/>
                  </a:lnTo>
                  <a:lnTo>
                    <a:pt x="520192" y="62357"/>
                  </a:lnTo>
                  <a:lnTo>
                    <a:pt x="520192" y="561594"/>
                  </a:lnTo>
                  <a:lnTo>
                    <a:pt x="519811" y="567944"/>
                  </a:lnTo>
                  <a:lnTo>
                    <a:pt x="518922" y="574167"/>
                  </a:lnTo>
                  <a:lnTo>
                    <a:pt x="517398" y="580136"/>
                  </a:lnTo>
                  <a:lnTo>
                    <a:pt x="515239" y="585851"/>
                  </a:lnTo>
                  <a:lnTo>
                    <a:pt x="509524" y="596519"/>
                  </a:lnTo>
                  <a:lnTo>
                    <a:pt x="501904" y="605790"/>
                  </a:lnTo>
                  <a:lnTo>
                    <a:pt x="492633" y="613410"/>
                  </a:lnTo>
                  <a:lnTo>
                    <a:pt x="482092" y="619125"/>
                  </a:lnTo>
                  <a:lnTo>
                    <a:pt x="476377" y="621284"/>
                  </a:lnTo>
                  <a:lnTo>
                    <a:pt x="470281" y="622808"/>
                  </a:lnTo>
                  <a:lnTo>
                    <a:pt x="464185" y="623824"/>
                  </a:lnTo>
                  <a:lnTo>
                    <a:pt x="457708" y="624078"/>
                  </a:lnTo>
                  <a:lnTo>
                    <a:pt x="0" y="624078"/>
                  </a:lnTo>
                  <a:lnTo>
                    <a:pt x="0" y="611378"/>
                  </a:lnTo>
                  <a:lnTo>
                    <a:pt x="457200" y="611378"/>
                  </a:lnTo>
                  <a:lnTo>
                    <a:pt x="462997" y="611146"/>
                  </a:lnTo>
                  <a:lnTo>
                    <a:pt x="467384" y="610507"/>
                  </a:lnTo>
                  <a:lnTo>
                    <a:pt x="472600" y="609093"/>
                  </a:lnTo>
                  <a:lnTo>
                    <a:pt x="476839" y="607492"/>
                  </a:lnTo>
                  <a:lnTo>
                    <a:pt x="485560" y="602764"/>
                  </a:lnTo>
                  <a:lnTo>
                    <a:pt x="493191" y="596492"/>
                  </a:lnTo>
                  <a:lnTo>
                    <a:pt x="498894" y="589553"/>
                  </a:lnTo>
                  <a:lnTo>
                    <a:pt x="503691" y="580792"/>
                  </a:lnTo>
                  <a:lnTo>
                    <a:pt x="505259" y="576383"/>
                  </a:lnTo>
                  <a:lnTo>
                    <a:pt x="506416" y="571853"/>
                  </a:lnTo>
                  <a:lnTo>
                    <a:pt x="507271" y="566616"/>
                  </a:lnTo>
                  <a:lnTo>
                    <a:pt x="507492" y="561086"/>
                  </a:lnTo>
                  <a:lnTo>
                    <a:pt x="507492" y="62864"/>
                  </a:lnTo>
                  <a:lnTo>
                    <a:pt x="507271" y="57334"/>
                  </a:lnTo>
                  <a:lnTo>
                    <a:pt x="506416" y="52096"/>
                  </a:lnTo>
                  <a:lnTo>
                    <a:pt x="505259" y="47566"/>
                  </a:lnTo>
                  <a:lnTo>
                    <a:pt x="503820" y="43520"/>
                  </a:lnTo>
                  <a:lnTo>
                    <a:pt x="498895" y="34525"/>
                  </a:lnTo>
                  <a:lnTo>
                    <a:pt x="493190" y="27585"/>
                  </a:lnTo>
                  <a:lnTo>
                    <a:pt x="485041" y="20887"/>
                  </a:lnTo>
                  <a:lnTo>
                    <a:pt x="477500" y="16709"/>
                  </a:lnTo>
                  <a:lnTo>
                    <a:pt x="472398" y="14780"/>
                  </a:lnTo>
                  <a:lnTo>
                    <a:pt x="468026" y="13664"/>
                  </a:lnTo>
                  <a:lnTo>
                    <a:pt x="462866" y="12912"/>
                  </a:lnTo>
                  <a:lnTo>
                    <a:pt x="457200" y="12573"/>
                  </a:lnTo>
                  <a:lnTo>
                    <a:pt x="457708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88346" y="1276604"/>
              <a:ext cx="1070457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38" name="Shape 1213"/>
            <p:cNvSpPr/>
            <p:nvPr/>
          </p:nvSpPr>
          <p:spPr>
            <a:xfrm>
              <a:off x="4057180" y="1223391"/>
              <a:ext cx="220472" cy="257937"/>
            </a:xfrm>
            <a:custGeom>
              <a:avLst/>
              <a:gdLst/>
              <a:ahLst/>
              <a:cxnLst/>
              <a:rect l="0" t="0" r="0" b="0"/>
              <a:pathLst>
                <a:path w="220472" h="257937">
                  <a:moveTo>
                    <a:pt x="110236" y="0"/>
                  </a:moveTo>
                  <a:lnTo>
                    <a:pt x="110236" y="51562"/>
                  </a:lnTo>
                  <a:lnTo>
                    <a:pt x="220472" y="51562"/>
                  </a:lnTo>
                  <a:lnTo>
                    <a:pt x="220472" y="206375"/>
                  </a:lnTo>
                  <a:lnTo>
                    <a:pt x="110236" y="206375"/>
                  </a:lnTo>
                  <a:lnTo>
                    <a:pt x="110236" y="257937"/>
                  </a:lnTo>
                  <a:lnTo>
                    <a:pt x="0" y="128905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64513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Shape 1214"/>
            <p:cNvSpPr/>
            <p:nvPr/>
          </p:nvSpPr>
          <p:spPr>
            <a:xfrm>
              <a:off x="2912783" y="1040257"/>
              <a:ext cx="1040384" cy="624205"/>
            </a:xfrm>
            <a:custGeom>
              <a:avLst/>
              <a:gdLst/>
              <a:ahLst/>
              <a:cxnLst/>
              <a:rect l="0" t="0" r="0" b="0"/>
              <a:pathLst>
                <a:path w="1040384" h="624205">
                  <a:moveTo>
                    <a:pt x="62484" y="0"/>
                  </a:moveTo>
                  <a:lnTo>
                    <a:pt x="977900" y="0"/>
                  </a:lnTo>
                  <a:cubicBezTo>
                    <a:pt x="1012444" y="0"/>
                    <a:pt x="1040384" y="27940"/>
                    <a:pt x="1040384" y="62357"/>
                  </a:cubicBezTo>
                  <a:lnTo>
                    <a:pt x="1040384" y="561721"/>
                  </a:lnTo>
                  <a:cubicBezTo>
                    <a:pt x="1040384" y="596265"/>
                    <a:pt x="1012444" y="624205"/>
                    <a:pt x="977900" y="624205"/>
                  </a:cubicBezTo>
                  <a:lnTo>
                    <a:pt x="62484" y="624205"/>
                  </a:lnTo>
                  <a:cubicBezTo>
                    <a:pt x="27940" y="624205"/>
                    <a:pt x="0" y="596265"/>
                    <a:pt x="0" y="561721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484" y="0"/>
                  </a:cubicBezTo>
                  <a:close/>
                </a:path>
              </a:pathLst>
            </a:custGeom>
            <a:solidFill>
              <a:srgbClr val="CC0066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59A7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Shape 1215"/>
            <p:cNvSpPr/>
            <p:nvPr/>
          </p:nvSpPr>
          <p:spPr>
            <a:xfrm>
              <a:off x="2912910" y="1040385"/>
              <a:ext cx="520129" cy="624078"/>
            </a:xfrm>
            <a:custGeom>
              <a:avLst/>
              <a:gdLst/>
              <a:ahLst/>
              <a:cxnLst/>
              <a:rect l="0" t="0" r="0" b="0"/>
              <a:pathLst>
                <a:path w="520129" h="624078">
                  <a:moveTo>
                    <a:pt x="62357" y="0"/>
                  </a:moveTo>
                  <a:lnTo>
                    <a:pt x="520129" y="0"/>
                  </a:lnTo>
                  <a:lnTo>
                    <a:pt x="520129" y="12700"/>
                  </a:lnTo>
                  <a:lnTo>
                    <a:pt x="62357" y="12700"/>
                  </a:lnTo>
                  <a:lnTo>
                    <a:pt x="62865" y="12573"/>
                  </a:lnTo>
                  <a:lnTo>
                    <a:pt x="57397" y="12901"/>
                  </a:lnTo>
                  <a:lnTo>
                    <a:pt x="52286" y="13630"/>
                  </a:lnTo>
                  <a:lnTo>
                    <a:pt x="47634" y="14793"/>
                  </a:lnTo>
                  <a:lnTo>
                    <a:pt x="42964" y="16558"/>
                  </a:lnTo>
                  <a:lnTo>
                    <a:pt x="34761" y="21104"/>
                  </a:lnTo>
                  <a:lnTo>
                    <a:pt x="27267" y="27263"/>
                  </a:lnTo>
                  <a:lnTo>
                    <a:pt x="20968" y="34927"/>
                  </a:lnTo>
                  <a:lnTo>
                    <a:pt x="16308" y="43624"/>
                  </a:lnTo>
                  <a:lnTo>
                    <a:pt x="14780" y="47669"/>
                  </a:lnTo>
                  <a:lnTo>
                    <a:pt x="13669" y="52023"/>
                  </a:lnTo>
                  <a:lnTo>
                    <a:pt x="12926" y="57220"/>
                  </a:lnTo>
                  <a:lnTo>
                    <a:pt x="12700" y="62864"/>
                  </a:lnTo>
                  <a:lnTo>
                    <a:pt x="12700" y="561086"/>
                  </a:lnTo>
                  <a:lnTo>
                    <a:pt x="12926" y="566731"/>
                  </a:lnTo>
                  <a:lnTo>
                    <a:pt x="13669" y="571927"/>
                  </a:lnTo>
                  <a:lnTo>
                    <a:pt x="14780" y="576280"/>
                  </a:lnTo>
                  <a:lnTo>
                    <a:pt x="16448" y="580696"/>
                  </a:lnTo>
                  <a:lnTo>
                    <a:pt x="21298" y="589553"/>
                  </a:lnTo>
                  <a:lnTo>
                    <a:pt x="27266" y="596814"/>
                  </a:lnTo>
                  <a:lnTo>
                    <a:pt x="34505" y="602764"/>
                  </a:lnTo>
                  <a:lnTo>
                    <a:pt x="43225" y="607492"/>
                  </a:lnTo>
                  <a:lnTo>
                    <a:pt x="47145" y="608973"/>
                  </a:lnTo>
                  <a:lnTo>
                    <a:pt x="52678" y="610503"/>
                  </a:lnTo>
                  <a:lnTo>
                    <a:pt x="57223" y="611152"/>
                  </a:lnTo>
                  <a:lnTo>
                    <a:pt x="62865" y="611378"/>
                  </a:lnTo>
                  <a:lnTo>
                    <a:pt x="520129" y="611378"/>
                  </a:lnTo>
                  <a:lnTo>
                    <a:pt x="520129" y="624078"/>
                  </a:lnTo>
                  <a:lnTo>
                    <a:pt x="62357" y="624078"/>
                  </a:lnTo>
                  <a:lnTo>
                    <a:pt x="56007" y="623824"/>
                  </a:lnTo>
                  <a:lnTo>
                    <a:pt x="49784" y="622808"/>
                  </a:lnTo>
                  <a:lnTo>
                    <a:pt x="43815" y="621284"/>
                  </a:lnTo>
                  <a:lnTo>
                    <a:pt x="38100" y="619125"/>
                  </a:lnTo>
                  <a:lnTo>
                    <a:pt x="27432" y="613410"/>
                  </a:lnTo>
                  <a:lnTo>
                    <a:pt x="18288" y="605790"/>
                  </a:lnTo>
                  <a:lnTo>
                    <a:pt x="10668" y="596519"/>
                  </a:lnTo>
                  <a:lnTo>
                    <a:pt x="4826" y="585851"/>
                  </a:lnTo>
                  <a:lnTo>
                    <a:pt x="2667" y="580136"/>
                  </a:lnTo>
                  <a:lnTo>
                    <a:pt x="1143" y="574167"/>
                  </a:lnTo>
                  <a:lnTo>
                    <a:pt x="254" y="567944"/>
                  </a:lnTo>
                  <a:lnTo>
                    <a:pt x="0" y="561594"/>
                  </a:lnTo>
                  <a:lnTo>
                    <a:pt x="0" y="62357"/>
                  </a:lnTo>
                  <a:lnTo>
                    <a:pt x="254" y="55880"/>
                  </a:lnTo>
                  <a:lnTo>
                    <a:pt x="1143" y="49784"/>
                  </a:lnTo>
                  <a:lnTo>
                    <a:pt x="2667" y="43688"/>
                  </a:lnTo>
                  <a:lnTo>
                    <a:pt x="4826" y="38100"/>
                  </a:lnTo>
                  <a:lnTo>
                    <a:pt x="10668" y="27432"/>
                  </a:lnTo>
                  <a:lnTo>
                    <a:pt x="18288" y="18161"/>
                  </a:lnTo>
                  <a:lnTo>
                    <a:pt x="27432" y="10540"/>
                  </a:lnTo>
                  <a:lnTo>
                    <a:pt x="38100" y="4826"/>
                  </a:lnTo>
                  <a:lnTo>
                    <a:pt x="43815" y="2667"/>
                  </a:lnTo>
                  <a:lnTo>
                    <a:pt x="49784" y="1143"/>
                  </a:lnTo>
                  <a:lnTo>
                    <a:pt x="56007" y="253"/>
                  </a:lnTo>
                  <a:lnTo>
                    <a:pt x="62357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Shape 1216"/>
            <p:cNvSpPr/>
            <p:nvPr/>
          </p:nvSpPr>
          <p:spPr>
            <a:xfrm>
              <a:off x="3433039" y="1040385"/>
              <a:ext cx="520128" cy="624078"/>
            </a:xfrm>
            <a:custGeom>
              <a:avLst/>
              <a:gdLst/>
              <a:ahLst/>
              <a:cxnLst/>
              <a:rect l="0" t="0" r="0" b="0"/>
              <a:pathLst>
                <a:path w="520128" h="624078">
                  <a:moveTo>
                    <a:pt x="0" y="0"/>
                  </a:moveTo>
                  <a:lnTo>
                    <a:pt x="457645" y="0"/>
                  </a:lnTo>
                  <a:lnTo>
                    <a:pt x="463995" y="253"/>
                  </a:lnTo>
                  <a:lnTo>
                    <a:pt x="470217" y="1143"/>
                  </a:lnTo>
                  <a:lnTo>
                    <a:pt x="476186" y="2667"/>
                  </a:lnTo>
                  <a:lnTo>
                    <a:pt x="481902" y="4826"/>
                  </a:lnTo>
                  <a:lnTo>
                    <a:pt x="492570" y="10540"/>
                  </a:lnTo>
                  <a:lnTo>
                    <a:pt x="501840" y="18161"/>
                  </a:lnTo>
                  <a:lnTo>
                    <a:pt x="509460" y="27432"/>
                  </a:lnTo>
                  <a:lnTo>
                    <a:pt x="515176" y="38100"/>
                  </a:lnTo>
                  <a:lnTo>
                    <a:pt x="517334" y="43688"/>
                  </a:lnTo>
                  <a:lnTo>
                    <a:pt x="518858" y="49784"/>
                  </a:lnTo>
                  <a:lnTo>
                    <a:pt x="519874" y="55880"/>
                  </a:lnTo>
                  <a:lnTo>
                    <a:pt x="520128" y="62357"/>
                  </a:lnTo>
                  <a:lnTo>
                    <a:pt x="520128" y="561594"/>
                  </a:lnTo>
                  <a:lnTo>
                    <a:pt x="519874" y="567944"/>
                  </a:lnTo>
                  <a:lnTo>
                    <a:pt x="518858" y="574167"/>
                  </a:lnTo>
                  <a:lnTo>
                    <a:pt x="517334" y="580136"/>
                  </a:lnTo>
                  <a:lnTo>
                    <a:pt x="515176" y="585851"/>
                  </a:lnTo>
                  <a:lnTo>
                    <a:pt x="509460" y="596519"/>
                  </a:lnTo>
                  <a:lnTo>
                    <a:pt x="501840" y="605790"/>
                  </a:lnTo>
                  <a:lnTo>
                    <a:pt x="492570" y="613410"/>
                  </a:lnTo>
                  <a:lnTo>
                    <a:pt x="481902" y="619125"/>
                  </a:lnTo>
                  <a:lnTo>
                    <a:pt x="476186" y="621284"/>
                  </a:lnTo>
                  <a:lnTo>
                    <a:pt x="470217" y="622808"/>
                  </a:lnTo>
                  <a:lnTo>
                    <a:pt x="463995" y="623824"/>
                  </a:lnTo>
                  <a:lnTo>
                    <a:pt x="457645" y="624078"/>
                  </a:lnTo>
                  <a:lnTo>
                    <a:pt x="0" y="624078"/>
                  </a:lnTo>
                  <a:lnTo>
                    <a:pt x="0" y="611378"/>
                  </a:lnTo>
                  <a:lnTo>
                    <a:pt x="457136" y="611378"/>
                  </a:lnTo>
                  <a:lnTo>
                    <a:pt x="462779" y="611152"/>
                  </a:lnTo>
                  <a:lnTo>
                    <a:pt x="467324" y="610503"/>
                  </a:lnTo>
                  <a:lnTo>
                    <a:pt x="472856" y="608973"/>
                  </a:lnTo>
                  <a:lnTo>
                    <a:pt x="476811" y="607478"/>
                  </a:lnTo>
                  <a:lnTo>
                    <a:pt x="485646" y="602745"/>
                  </a:lnTo>
                  <a:lnTo>
                    <a:pt x="492863" y="596814"/>
                  </a:lnTo>
                  <a:lnTo>
                    <a:pt x="498795" y="589596"/>
                  </a:lnTo>
                  <a:lnTo>
                    <a:pt x="503531" y="580757"/>
                  </a:lnTo>
                  <a:lnTo>
                    <a:pt x="505023" y="576806"/>
                  </a:lnTo>
                  <a:lnTo>
                    <a:pt x="506554" y="571271"/>
                  </a:lnTo>
                  <a:lnTo>
                    <a:pt x="507203" y="566731"/>
                  </a:lnTo>
                  <a:lnTo>
                    <a:pt x="507428" y="561086"/>
                  </a:lnTo>
                  <a:lnTo>
                    <a:pt x="507428" y="62864"/>
                  </a:lnTo>
                  <a:lnTo>
                    <a:pt x="507203" y="57219"/>
                  </a:lnTo>
                  <a:lnTo>
                    <a:pt x="506554" y="52680"/>
                  </a:lnTo>
                  <a:lnTo>
                    <a:pt x="505023" y="47145"/>
                  </a:lnTo>
                  <a:lnTo>
                    <a:pt x="503543" y="43228"/>
                  </a:lnTo>
                  <a:lnTo>
                    <a:pt x="498814" y="34504"/>
                  </a:lnTo>
                  <a:lnTo>
                    <a:pt x="492862" y="27263"/>
                  </a:lnTo>
                  <a:lnTo>
                    <a:pt x="485202" y="20967"/>
                  </a:lnTo>
                  <a:lnTo>
                    <a:pt x="476809" y="16471"/>
                  </a:lnTo>
                  <a:lnTo>
                    <a:pt x="472334" y="14780"/>
                  </a:lnTo>
                  <a:lnTo>
                    <a:pt x="467972" y="13667"/>
                  </a:lnTo>
                  <a:lnTo>
                    <a:pt x="462604" y="12901"/>
                  </a:lnTo>
                  <a:lnTo>
                    <a:pt x="457136" y="12573"/>
                  </a:lnTo>
                  <a:lnTo>
                    <a:pt x="45764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84385" y="1185799"/>
              <a:ext cx="450512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073692" y="1369060"/>
              <a:ext cx="960784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44" name="Shape 1219"/>
            <p:cNvSpPr/>
            <p:nvPr/>
          </p:nvSpPr>
          <p:spPr>
            <a:xfrm>
              <a:off x="2600744" y="1223391"/>
              <a:ext cx="220599" cy="257937"/>
            </a:xfrm>
            <a:custGeom>
              <a:avLst/>
              <a:gdLst/>
              <a:ahLst/>
              <a:cxnLst/>
              <a:rect l="0" t="0" r="0" b="0"/>
              <a:pathLst>
                <a:path w="220599" h="257937">
                  <a:moveTo>
                    <a:pt x="110236" y="0"/>
                  </a:moveTo>
                  <a:lnTo>
                    <a:pt x="110236" y="51562"/>
                  </a:lnTo>
                  <a:lnTo>
                    <a:pt x="220599" y="51562"/>
                  </a:lnTo>
                  <a:lnTo>
                    <a:pt x="220599" y="206375"/>
                  </a:lnTo>
                  <a:lnTo>
                    <a:pt x="110236" y="206375"/>
                  </a:lnTo>
                  <a:lnTo>
                    <a:pt x="110236" y="257937"/>
                  </a:lnTo>
                  <a:lnTo>
                    <a:pt x="0" y="128905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28B5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Shape 1220"/>
            <p:cNvSpPr/>
            <p:nvPr/>
          </p:nvSpPr>
          <p:spPr>
            <a:xfrm>
              <a:off x="1456474" y="1040257"/>
              <a:ext cx="1040257" cy="624205"/>
            </a:xfrm>
            <a:custGeom>
              <a:avLst/>
              <a:gdLst/>
              <a:ahLst/>
              <a:cxnLst/>
              <a:rect l="0" t="0" r="0" b="0"/>
              <a:pathLst>
                <a:path w="1040257" h="624205">
                  <a:moveTo>
                    <a:pt x="62357" y="0"/>
                  </a:moveTo>
                  <a:lnTo>
                    <a:pt x="977773" y="0"/>
                  </a:lnTo>
                  <a:cubicBezTo>
                    <a:pt x="1012317" y="0"/>
                    <a:pt x="1040257" y="27940"/>
                    <a:pt x="1040257" y="62357"/>
                  </a:cubicBezTo>
                  <a:lnTo>
                    <a:pt x="1040257" y="561721"/>
                  </a:lnTo>
                  <a:cubicBezTo>
                    <a:pt x="1040257" y="596265"/>
                    <a:pt x="1012317" y="624205"/>
                    <a:pt x="977773" y="624205"/>
                  </a:cubicBezTo>
                  <a:lnTo>
                    <a:pt x="62357" y="624205"/>
                  </a:lnTo>
                  <a:cubicBezTo>
                    <a:pt x="27940" y="624205"/>
                    <a:pt x="0" y="596265"/>
                    <a:pt x="0" y="561721"/>
                  </a:cubicBezTo>
                  <a:lnTo>
                    <a:pt x="0" y="62357"/>
                  </a:lnTo>
                  <a:cubicBezTo>
                    <a:pt x="0" y="27940"/>
                    <a:pt x="27940" y="0"/>
                    <a:pt x="62357" y="0"/>
                  </a:cubicBezTo>
                  <a:close/>
                </a:path>
              </a:pathLst>
            </a:custGeom>
            <a:solidFill>
              <a:srgbClr val="2548B9"/>
            </a:solidFill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CB64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Shape 1221"/>
            <p:cNvSpPr/>
            <p:nvPr/>
          </p:nvSpPr>
          <p:spPr>
            <a:xfrm>
              <a:off x="1456474" y="1040385"/>
              <a:ext cx="520129" cy="624078"/>
            </a:xfrm>
            <a:custGeom>
              <a:avLst/>
              <a:gdLst/>
              <a:ahLst/>
              <a:cxnLst/>
              <a:rect l="0" t="0" r="0" b="0"/>
              <a:pathLst>
                <a:path w="520129" h="624078">
                  <a:moveTo>
                    <a:pt x="62357" y="0"/>
                  </a:moveTo>
                  <a:lnTo>
                    <a:pt x="520129" y="0"/>
                  </a:lnTo>
                  <a:lnTo>
                    <a:pt x="520129" y="12700"/>
                  </a:lnTo>
                  <a:lnTo>
                    <a:pt x="62357" y="12700"/>
                  </a:lnTo>
                  <a:lnTo>
                    <a:pt x="62992" y="12573"/>
                  </a:lnTo>
                  <a:lnTo>
                    <a:pt x="57326" y="12912"/>
                  </a:lnTo>
                  <a:lnTo>
                    <a:pt x="52166" y="13664"/>
                  </a:lnTo>
                  <a:lnTo>
                    <a:pt x="47794" y="14781"/>
                  </a:lnTo>
                  <a:lnTo>
                    <a:pt x="42692" y="16709"/>
                  </a:lnTo>
                  <a:lnTo>
                    <a:pt x="35150" y="20888"/>
                  </a:lnTo>
                  <a:lnTo>
                    <a:pt x="27002" y="27585"/>
                  </a:lnTo>
                  <a:lnTo>
                    <a:pt x="21298" y="34525"/>
                  </a:lnTo>
                  <a:lnTo>
                    <a:pt x="16372" y="43520"/>
                  </a:lnTo>
                  <a:lnTo>
                    <a:pt x="14934" y="47566"/>
                  </a:lnTo>
                  <a:lnTo>
                    <a:pt x="13776" y="52098"/>
                  </a:lnTo>
                  <a:lnTo>
                    <a:pt x="12921" y="57336"/>
                  </a:lnTo>
                  <a:lnTo>
                    <a:pt x="12700" y="62864"/>
                  </a:lnTo>
                  <a:lnTo>
                    <a:pt x="12700" y="561086"/>
                  </a:lnTo>
                  <a:lnTo>
                    <a:pt x="12921" y="566615"/>
                  </a:lnTo>
                  <a:lnTo>
                    <a:pt x="13776" y="571852"/>
                  </a:lnTo>
                  <a:lnTo>
                    <a:pt x="14933" y="576383"/>
                  </a:lnTo>
                  <a:lnTo>
                    <a:pt x="16501" y="580792"/>
                  </a:lnTo>
                  <a:lnTo>
                    <a:pt x="21299" y="589554"/>
                  </a:lnTo>
                  <a:lnTo>
                    <a:pt x="27001" y="596492"/>
                  </a:lnTo>
                  <a:lnTo>
                    <a:pt x="34632" y="602763"/>
                  </a:lnTo>
                  <a:lnTo>
                    <a:pt x="43353" y="607492"/>
                  </a:lnTo>
                  <a:lnTo>
                    <a:pt x="47592" y="609093"/>
                  </a:lnTo>
                  <a:lnTo>
                    <a:pt x="52809" y="610507"/>
                  </a:lnTo>
                  <a:lnTo>
                    <a:pt x="57194" y="611146"/>
                  </a:lnTo>
                  <a:lnTo>
                    <a:pt x="62992" y="611378"/>
                  </a:lnTo>
                  <a:lnTo>
                    <a:pt x="520129" y="611378"/>
                  </a:lnTo>
                  <a:lnTo>
                    <a:pt x="520129" y="624078"/>
                  </a:lnTo>
                  <a:lnTo>
                    <a:pt x="62357" y="624078"/>
                  </a:lnTo>
                  <a:lnTo>
                    <a:pt x="56007" y="623824"/>
                  </a:lnTo>
                  <a:lnTo>
                    <a:pt x="49784" y="622808"/>
                  </a:lnTo>
                  <a:lnTo>
                    <a:pt x="43815" y="621284"/>
                  </a:lnTo>
                  <a:lnTo>
                    <a:pt x="38100" y="619125"/>
                  </a:lnTo>
                  <a:lnTo>
                    <a:pt x="27559" y="613410"/>
                  </a:lnTo>
                  <a:lnTo>
                    <a:pt x="18288" y="605790"/>
                  </a:lnTo>
                  <a:lnTo>
                    <a:pt x="10668" y="596519"/>
                  </a:lnTo>
                  <a:lnTo>
                    <a:pt x="4826" y="585851"/>
                  </a:lnTo>
                  <a:lnTo>
                    <a:pt x="2794" y="580136"/>
                  </a:lnTo>
                  <a:lnTo>
                    <a:pt x="1270" y="574167"/>
                  </a:lnTo>
                  <a:lnTo>
                    <a:pt x="254" y="567944"/>
                  </a:lnTo>
                  <a:lnTo>
                    <a:pt x="0" y="561594"/>
                  </a:lnTo>
                  <a:lnTo>
                    <a:pt x="0" y="62357"/>
                  </a:lnTo>
                  <a:lnTo>
                    <a:pt x="254" y="55880"/>
                  </a:lnTo>
                  <a:lnTo>
                    <a:pt x="1270" y="49784"/>
                  </a:lnTo>
                  <a:lnTo>
                    <a:pt x="2794" y="43688"/>
                  </a:lnTo>
                  <a:lnTo>
                    <a:pt x="4826" y="38100"/>
                  </a:lnTo>
                  <a:lnTo>
                    <a:pt x="10668" y="27432"/>
                  </a:lnTo>
                  <a:lnTo>
                    <a:pt x="18288" y="18161"/>
                  </a:lnTo>
                  <a:lnTo>
                    <a:pt x="27559" y="10540"/>
                  </a:lnTo>
                  <a:lnTo>
                    <a:pt x="38100" y="4826"/>
                  </a:lnTo>
                  <a:lnTo>
                    <a:pt x="43815" y="2667"/>
                  </a:lnTo>
                  <a:lnTo>
                    <a:pt x="49784" y="1143"/>
                  </a:lnTo>
                  <a:lnTo>
                    <a:pt x="56007" y="253"/>
                  </a:lnTo>
                  <a:lnTo>
                    <a:pt x="62357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Shape 1222"/>
            <p:cNvSpPr/>
            <p:nvPr/>
          </p:nvSpPr>
          <p:spPr>
            <a:xfrm>
              <a:off x="1976603" y="1040385"/>
              <a:ext cx="520129" cy="624078"/>
            </a:xfrm>
            <a:custGeom>
              <a:avLst/>
              <a:gdLst/>
              <a:ahLst/>
              <a:cxnLst/>
              <a:rect l="0" t="0" r="0" b="0"/>
              <a:pathLst>
                <a:path w="520129" h="624078">
                  <a:moveTo>
                    <a:pt x="0" y="0"/>
                  </a:moveTo>
                  <a:lnTo>
                    <a:pt x="457771" y="0"/>
                  </a:lnTo>
                  <a:lnTo>
                    <a:pt x="464121" y="253"/>
                  </a:lnTo>
                  <a:lnTo>
                    <a:pt x="470344" y="1143"/>
                  </a:lnTo>
                  <a:lnTo>
                    <a:pt x="476313" y="2667"/>
                  </a:lnTo>
                  <a:lnTo>
                    <a:pt x="482029" y="4826"/>
                  </a:lnTo>
                  <a:lnTo>
                    <a:pt x="492569" y="10540"/>
                  </a:lnTo>
                  <a:lnTo>
                    <a:pt x="501841" y="18161"/>
                  </a:lnTo>
                  <a:lnTo>
                    <a:pt x="509461" y="27432"/>
                  </a:lnTo>
                  <a:lnTo>
                    <a:pt x="515302" y="38100"/>
                  </a:lnTo>
                  <a:lnTo>
                    <a:pt x="517335" y="43688"/>
                  </a:lnTo>
                  <a:lnTo>
                    <a:pt x="518858" y="49784"/>
                  </a:lnTo>
                  <a:lnTo>
                    <a:pt x="519875" y="55880"/>
                  </a:lnTo>
                  <a:lnTo>
                    <a:pt x="520129" y="62357"/>
                  </a:lnTo>
                  <a:lnTo>
                    <a:pt x="520129" y="561594"/>
                  </a:lnTo>
                  <a:lnTo>
                    <a:pt x="519875" y="567944"/>
                  </a:lnTo>
                  <a:lnTo>
                    <a:pt x="518858" y="574167"/>
                  </a:lnTo>
                  <a:lnTo>
                    <a:pt x="517335" y="580136"/>
                  </a:lnTo>
                  <a:lnTo>
                    <a:pt x="515302" y="585851"/>
                  </a:lnTo>
                  <a:lnTo>
                    <a:pt x="509461" y="596519"/>
                  </a:lnTo>
                  <a:lnTo>
                    <a:pt x="501841" y="605790"/>
                  </a:lnTo>
                  <a:lnTo>
                    <a:pt x="492569" y="613410"/>
                  </a:lnTo>
                  <a:lnTo>
                    <a:pt x="482029" y="619125"/>
                  </a:lnTo>
                  <a:lnTo>
                    <a:pt x="476313" y="621284"/>
                  </a:lnTo>
                  <a:lnTo>
                    <a:pt x="470344" y="622808"/>
                  </a:lnTo>
                  <a:lnTo>
                    <a:pt x="464121" y="623824"/>
                  </a:lnTo>
                  <a:lnTo>
                    <a:pt x="457771" y="624078"/>
                  </a:lnTo>
                  <a:lnTo>
                    <a:pt x="0" y="624078"/>
                  </a:lnTo>
                  <a:lnTo>
                    <a:pt x="0" y="611378"/>
                  </a:lnTo>
                  <a:lnTo>
                    <a:pt x="457137" y="611378"/>
                  </a:lnTo>
                  <a:lnTo>
                    <a:pt x="462911" y="611151"/>
                  </a:lnTo>
                  <a:lnTo>
                    <a:pt x="467452" y="610503"/>
                  </a:lnTo>
                  <a:lnTo>
                    <a:pt x="472983" y="608973"/>
                  </a:lnTo>
                  <a:lnTo>
                    <a:pt x="476506" y="607642"/>
                  </a:lnTo>
                  <a:lnTo>
                    <a:pt x="485604" y="602768"/>
                  </a:lnTo>
                  <a:lnTo>
                    <a:pt x="493110" y="596513"/>
                  </a:lnTo>
                  <a:lnTo>
                    <a:pt x="498829" y="589554"/>
                  </a:lnTo>
                  <a:lnTo>
                    <a:pt x="503628" y="580792"/>
                  </a:lnTo>
                  <a:lnTo>
                    <a:pt x="505195" y="576383"/>
                  </a:lnTo>
                  <a:lnTo>
                    <a:pt x="506353" y="571850"/>
                  </a:lnTo>
                  <a:lnTo>
                    <a:pt x="507208" y="566614"/>
                  </a:lnTo>
                  <a:lnTo>
                    <a:pt x="507429" y="561086"/>
                  </a:lnTo>
                  <a:lnTo>
                    <a:pt x="507429" y="62864"/>
                  </a:lnTo>
                  <a:lnTo>
                    <a:pt x="507208" y="57337"/>
                  </a:lnTo>
                  <a:lnTo>
                    <a:pt x="506353" y="52100"/>
                  </a:lnTo>
                  <a:lnTo>
                    <a:pt x="505195" y="47566"/>
                  </a:lnTo>
                  <a:lnTo>
                    <a:pt x="503757" y="43520"/>
                  </a:lnTo>
                  <a:lnTo>
                    <a:pt x="498830" y="34524"/>
                  </a:lnTo>
                  <a:lnTo>
                    <a:pt x="493109" y="27564"/>
                  </a:lnTo>
                  <a:lnTo>
                    <a:pt x="485336" y="21086"/>
                  </a:lnTo>
                  <a:lnTo>
                    <a:pt x="477164" y="16558"/>
                  </a:lnTo>
                  <a:lnTo>
                    <a:pt x="472726" y="14881"/>
                  </a:lnTo>
                  <a:lnTo>
                    <a:pt x="467810" y="13626"/>
                  </a:lnTo>
                  <a:lnTo>
                    <a:pt x="462744" y="12902"/>
                  </a:lnTo>
                  <a:lnTo>
                    <a:pt x="457137" y="12573"/>
                  </a:lnTo>
                  <a:lnTo>
                    <a:pt x="457771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77708" y="1185799"/>
              <a:ext cx="847828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49692" y="1369060"/>
              <a:ext cx="1132846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50" name="Shape 1225"/>
            <p:cNvSpPr/>
            <p:nvPr/>
          </p:nvSpPr>
          <p:spPr>
            <a:xfrm>
              <a:off x="1144308" y="1223391"/>
              <a:ext cx="220599" cy="257937"/>
            </a:xfrm>
            <a:custGeom>
              <a:avLst/>
              <a:gdLst/>
              <a:ahLst/>
              <a:cxnLst/>
              <a:rect l="0" t="0" r="0" b="0"/>
              <a:pathLst>
                <a:path w="220599" h="257937">
                  <a:moveTo>
                    <a:pt x="110236" y="0"/>
                  </a:moveTo>
                  <a:lnTo>
                    <a:pt x="110236" y="51562"/>
                  </a:lnTo>
                  <a:lnTo>
                    <a:pt x="220599" y="51562"/>
                  </a:lnTo>
                  <a:lnTo>
                    <a:pt x="220599" y="206375"/>
                  </a:lnTo>
                  <a:lnTo>
                    <a:pt x="110236" y="206375"/>
                  </a:lnTo>
                  <a:lnTo>
                    <a:pt x="110236" y="257937"/>
                  </a:lnTo>
                  <a:lnTo>
                    <a:pt x="0" y="128905"/>
                  </a:lnTo>
                  <a:lnTo>
                    <a:pt x="110236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CB64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Shape 1226"/>
            <p:cNvSpPr/>
            <p:nvPr/>
          </p:nvSpPr>
          <p:spPr>
            <a:xfrm>
              <a:off x="0" y="1040257"/>
              <a:ext cx="1040295" cy="624205"/>
            </a:xfrm>
            <a:custGeom>
              <a:avLst/>
              <a:gdLst/>
              <a:ahLst/>
              <a:cxnLst/>
              <a:rect l="0" t="0" r="0" b="0"/>
              <a:pathLst>
                <a:path w="1040295" h="624205">
                  <a:moveTo>
                    <a:pt x="62421" y="0"/>
                  </a:moveTo>
                  <a:lnTo>
                    <a:pt x="977938" y="0"/>
                  </a:lnTo>
                  <a:cubicBezTo>
                    <a:pt x="1012355" y="0"/>
                    <a:pt x="1040295" y="27940"/>
                    <a:pt x="1040295" y="62357"/>
                  </a:cubicBezTo>
                  <a:lnTo>
                    <a:pt x="1040295" y="561721"/>
                  </a:lnTo>
                  <a:cubicBezTo>
                    <a:pt x="1040295" y="596265"/>
                    <a:pt x="1012355" y="624205"/>
                    <a:pt x="977938" y="624205"/>
                  </a:cubicBezTo>
                  <a:lnTo>
                    <a:pt x="62421" y="624205"/>
                  </a:lnTo>
                  <a:cubicBezTo>
                    <a:pt x="27953" y="624205"/>
                    <a:pt x="0" y="596265"/>
                    <a:pt x="0" y="561721"/>
                  </a:cubicBezTo>
                  <a:lnTo>
                    <a:pt x="0" y="62357"/>
                  </a:lnTo>
                  <a:cubicBezTo>
                    <a:pt x="0" y="27940"/>
                    <a:pt x="27953" y="0"/>
                    <a:pt x="62421" y="0"/>
                  </a:cubicBez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CA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Shape 1227"/>
            <p:cNvSpPr/>
            <p:nvPr/>
          </p:nvSpPr>
          <p:spPr>
            <a:xfrm>
              <a:off x="38" y="1040385"/>
              <a:ext cx="520192" cy="624078"/>
            </a:xfrm>
            <a:custGeom>
              <a:avLst/>
              <a:gdLst/>
              <a:ahLst/>
              <a:cxnLst/>
              <a:rect l="0" t="0" r="0" b="0"/>
              <a:pathLst>
                <a:path w="520192" h="624078">
                  <a:moveTo>
                    <a:pt x="62382" y="0"/>
                  </a:moveTo>
                  <a:lnTo>
                    <a:pt x="520192" y="0"/>
                  </a:lnTo>
                  <a:lnTo>
                    <a:pt x="520192" y="12700"/>
                  </a:lnTo>
                  <a:lnTo>
                    <a:pt x="62382" y="12700"/>
                  </a:lnTo>
                  <a:lnTo>
                    <a:pt x="62954" y="12573"/>
                  </a:lnTo>
                  <a:lnTo>
                    <a:pt x="57399" y="12905"/>
                  </a:lnTo>
                  <a:lnTo>
                    <a:pt x="52201" y="13651"/>
                  </a:lnTo>
                  <a:lnTo>
                    <a:pt x="47655" y="14804"/>
                  </a:lnTo>
                  <a:lnTo>
                    <a:pt x="42920" y="16594"/>
                  </a:lnTo>
                  <a:lnTo>
                    <a:pt x="34939" y="21000"/>
                  </a:lnTo>
                  <a:lnTo>
                    <a:pt x="27151" y="27418"/>
                  </a:lnTo>
                  <a:lnTo>
                    <a:pt x="21289" y="34551"/>
                  </a:lnTo>
                  <a:lnTo>
                    <a:pt x="16574" y="43249"/>
                  </a:lnTo>
                  <a:lnTo>
                    <a:pt x="14994" y="47556"/>
                  </a:lnTo>
                  <a:lnTo>
                    <a:pt x="13681" y="52417"/>
                  </a:lnTo>
                  <a:lnTo>
                    <a:pt x="12932" y="57311"/>
                  </a:lnTo>
                  <a:lnTo>
                    <a:pt x="12700" y="62576"/>
                  </a:lnTo>
                  <a:lnTo>
                    <a:pt x="12700" y="561374"/>
                  </a:lnTo>
                  <a:lnTo>
                    <a:pt x="12932" y="566640"/>
                  </a:lnTo>
                  <a:lnTo>
                    <a:pt x="13681" y="571533"/>
                  </a:lnTo>
                  <a:lnTo>
                    <a:pt x="14994" y="576394"/>
                  </a:lnTo>
                  <a:lnTo>
                    <a:pt x="16557" y="580658"/>
                  </a:lnTo>
                  <a:lnTo>
                    <a:pt x="21345" y="589595"/>
                  </a:lnTo>
                  <a:lnTo>
                    <a:pt x="27150" y="596658"/>
                  </a:lnTo>
                  <a:lnTo>
                    <a:pt x="34582" y="602783"/>
                  </a:lnTo>
                  <a:lnTo>
                    <a:pt x="43456" y="607577"/>
                  </a:lnTo>
                  <a:lnTo>
                    <a:pt x="48222" y="609346"/>
                  </a:lnTo>
                  <a:lnTo>
                    <a:pt x="47269" y="608965"/>
                  </a:lnTo>
                  <a:lnTo>
                    <a:pt x="52808" y="610514"/>
                  </a:lnTo>
                  <a:lnTo>
                    <a:pt x="57239" y="611150"/>
                  </a:lnTo>
                  <a:lnTo>
                    <a:pt x="62954" y="611378"/>
                  </a:lnTo>
                  <a:lnTo>
                    <a:pt x="520192" y="611378"/>
                  </a:lnTo>
                  <a:lnTo>
                    <a:pt x="520192" y="624078"/>
                  </a:lnTo>
                  <a:lnTo>
                    <a:pt x="62382" y="624078"/>
                  </a:lnTo>
                  <a:lnTo>
                    <a:pt x="56007" y="623824"/>
                  </a:lnTo>
                  <a:lnTo>
                    <a:pt x="49809" y="622808"/>
                  </a:lnTo>
                  <a:lnTo>
                    <a:pt x="43904" y="621284"/>
                  </a:lnTo>
                  <a:lnTo>
                    <a:pt x="38100" y="619125"/>
                  </a:lnTo>
                  <a:lnTo>
                    <a:pt x="27521" y="613410"/>
                  </a:lnTo>
                  <a:lnTo>
                    <a:pt x="18288" y="605790"/>
                  </a:lnTo>
                  <a:lnTo>
                    <a:pt x="10668" y="596519"/>
                  </a:lnTo>
                  <a:lnTo>
                    <a:pt x="4953" y="585851"/>
                  </a:lnTo>
                  <a:lnTo>
                    <a:pt x="2857" y="580136"/>
                  </a:lnTo>
                  <a:lnTo>
                    <a:pt x="1232" y="574167"/>
                  </a:lnTo>
                  <a:lnTo>
                    <a:pt x="279" y="567944"/>
                  </a:lnTo>
                  <a:lnTo>
                    <a:pt x="0" y="561594"/>
                  </a:lnTo>
                  <a:lnTo>
                    <a:pt x="0" y="62357"/>
                  </a:lnTo>
                  <a:lnTo>
                    <a:pt x="279" y="55880"/>
                  </a:lnTo>
                  <a:lnTo>
                    <a:pt x="1232" y="49784"/>
                  </a:lnTo>
                  <a:lnTo>
                    <a:pt x="2857" y="43688"/>
                  </a:lnTo>
                  <a:lnTo>
                    <a:pt x="4953" y="38100"/>
                  </a:lnTo>
                  <a:lnTo>
                    <a:pt x="10668" y="27432"/>
                  </a:lnTo>
                  <a:lnTo>
                    <a:pt x="18288" y="18161"/>
                  </a:lnTo>
                  <a:lnTo>
                    <a:pt x="27521" y="10540"/>
                  </a:lnTo>
                  <a:lnTo>
                    <a:pt x="38100" y="4826"/>
                  </a:lnTo>
                  <a:lnTo>
                    <a:pt x="43815" y="2667"/>
                  </a:lnTo>
                  <a:lnTo>
                    <a:pt x="49809" y="1143"/>
                  </a:lnTo>
                  <a:lnTo>
                    <a:pt x="56007" y="253"/>
                  </a:lnTo>
                  <a:lnTo>
                    <a:pt x="62382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Shape 1228"/>
            <p:cNvSpPr/>
            <p:nvPr/>
          </p:nvSpPr>
          <p:spPr>
            <a:xfrm>
              <a:off x="520230" y="1040385"/>
              <a:ext cx="520065" cy="624078"/>
            </a:xfrm>
            <a:custGeom>
              <a:avLst/>
              <a:gdLst/>
              <a:ahLst/>
              <a:cxnLst/>
              <a:rect l="0" t="0" r="0" b="0"/>
              <a:pathLst>
                <a:path w="520065" h="624078">
                  <a:moveTo>
                    <a:pt x="0" y="0"/>
                  </a:moveTo>
                  <a:lnTo>
                    <a:pt x="457708" y="0"/>
                  </a:lnTo>
                  <a:lnTo>
                    <a:pt x="464058" y="253"/>
                  </a:lnTo>
                  <a:lnTo>
                    <a:pt x="470281" y="1143"/>
                  </a:lnTo>
                  <a:lnTo>
                    <a:pt x="476250" y="2667"/>
                  </a:lnTo>
                  <a:lnTo>
                    <a:pt x="481965" y="4826"/>
                  </a:lnTo>
                  <a:lnTo>
                    <a:pt x="492633" y="10540"/>
                  </a:lnTo>
                  <a:lnTo>
                    <a:pt x="501777" y="18161"/>
                  </a:lnTo>
                  <a:lnTo>
                    <a:pt x="509397" y="27432"/>
                  </a:lnTo>
                  <a:lnTo>
                    <a:pt x="515112" y="38100"/>
                  </a:lnTo>
                  <a:lnTo>
                    <a:pt x="517271" y="43688"/>
                  </a:lnTo>
                  <a:lnTo>
                    <a:pt x="518922" y="49784"/>
                  </a:lnTo>
                  <a:lnTo>
                    <a:pt x="519811" y="55880"/>
                  </a:lnTo>
                  <a:lnTo>
                    <a:pt x="520065" y="62357"/>
                  </a:lnTo>
                  <a:lnTo>
                    <a:pt x="520065" y="561594"/>
                  </a:lnTo>
                  <a:lnTo>
                    <a:pt x="519811" y="567944"/>
                  </a:lnTo>
                  <a:lnTo>
                    <a:pt x="518922" y="574167"/>
                  </a:lnTo>
                  <a:lnTo>
                    <a:pt x="517271" y="580136"/>
                  </a:lnTo>
                  <a:lnTo>
                    <a:pt x="515112" y="585851"/>
                  </a:lnTo>
                  <a:lnTo>
                    <a:pt x="509397" y="596519"/>
                  </a:lnTo>
                  <a:lnTo>
                    <a:pt x="501777" y="605790"/>
                  </a:lnTo>
                  <a:lnTo>
                    <a:pt x="492633" y="613410"/>
                  </a:lnTo>
                  <a:lnTo>
                    <a:pt x="481965" y="619125"/>
                  </a:lnTo>
                  <a:lnTo>
                    <a:pt x="476250" y="621284"/>
                  </a:lnTo>
                  <a:lnTo>
                    <a:pt x="470281" y="622808"/>
                  </a:lnTo>
                  <a:lnTo>
                    <a:pt x="464058" y="623824"/>
                  </a:lnTo>
                  <a:lnTo>
                    <a:pt x="457708" y="624078"/>
                  </a:lnTo>
                  <a:lnTo>
                    <a:pt x="0" y="624078"/>
                  </a:lnTo>
                  <a:lnTo>
                    <a:pt x="0" y="611378"/>
                  </a:lnTo>
                  <a:lnTo>
                    <a:pt x="457200" y="611378"/>
                  </a:lnTo>
                  <a:lnTo>
                    <a:pt x="462842" y="611152"/>
                  </a:lnTo>
                  <a:lnTo>
                    <a:pt x="467388" y="610503"/>
                  </a:lnTo>
                  <a:lnTo>
                    <a:pt x="472920" y="608973"/>
                  </a:lnTo>
                  <a:lnTo>
                    <a:pt x="476840" y="607492"/>
                  </a:lnTo>
                  <a:lnTo>
                    <a:pt x="485560" y="602764"/>
                  </a:lnTo>
                  <a:lnTo>
                    <a:pt x="492800" y="596813"/>
                  </a:lnTo>
                  <a:lnTo>
                    <a:pt x="498732" y="589595"/>
                  </a:lnTo>
                  <a:lnTo>
                    <a:pt x="503793" y="580148"/>
                  </a:lnTo>
                  <a:lnTo>
                    <a:pt x="505333" y="575818"/>
                  </a:lnTo>
                  <a:lnTo>
                    <a:pt x="504952" y="576834"/>
                  </a:lnTo>
                  <a:lnTo>
                    <a:pt x="506491" y="571271"/>
                  </a:lnTo>
                  <a:lnTo>
                    <a:pt x="507164" y="566559"/>
                  </a:lnTo>
                  <a:lnTo>
                    <a:pt x="507492" y="561086"/>
                  </a:lnTo>
                  <a:lnTo>
                    <a:pt x="507365" y="561594"/>
                  </a:lnTo>
                  <a:lnTo>
                    <a:pt x="507365" y="62357"/>
                  </a:lnTo>
                  <a:lnTo>
                    <a:pt x="507492" y="62864"/>
                  </a:lnTo>
                  <a:lnTo>
                    <a:pt x="507164" y="57392"/>
                  </a:lnTo>
                  <a:lnTo>
                    <a:pt x="506491" y="52680"/>
                  </a:lnTo>
                  <a:lnTo>
                    <a:pt x="504952" y="47117"/>
                  </a:lnTo>
                  <a:lnTo>
                    <a:pt x="505333" y="48133"/>
                  </a:lnTo>
                  <a:lnTo>
                    <a:pt x="503555" y="43131"/>
                  </a:lnTo>
                  <a:lnTo>
                    <a:pt x="499124" y="34959"/>
                  </a:lnTo>
                  <a:lnTo>
                    <a:pt x="492799" y="27263"/>
                  </a:lnTo>
                  <a:lnTo>
                    <a:pt x="485077" y="20917"/>
                  </a:lnTo>
                  <a:lnTo>
                    <a:pt x="476908" y="16444"/>
                  </a:lnTo>
                  <a:lnTo>
                    <a:pt x="472715" y="14894"/>
                  </a:lnTo>
                  <a:lnTo>
                    <a:pt x="467747" y="13626"/>
                  </a:lnTo>
                  <a:lnTo>
                    <a:pt x="462668" y="12901"/>
                  </a:lnTo>
                  <a:lnTo>
                    <a:pt x="457200" y="12573"/>
                  </a:lnTo>
                  <a:lnTo>
                    <a:pt x="457708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452" y="1095249"/>
              <a:ext cx="393814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05550" y="1278128"/>
              <a:ext cx="884167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4772" y="1457960"/>
              <a:ext cx="627608" cy="2229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9820" y="2271393"/>
            <a:ext cx="1426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Input </a:t>
            </a:r>
          </a:p>
          <a:p>
            <a:r>
              <a:rPr lang="en-US" sz="2000" b="1" dirty="0" smtClean="0"/>
              <a:t>Company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061565" y="2460140"/>
            <a:ext cx="149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Scrapping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404358" y="2319788"/>
            <a:ext cx="1376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</a:t>
            </a:r>
          </a:p>
          <a:p>
            <a:r>
              <a:rPr lang="en-US" sz="2000" b="1" dirty="0"/>
              <a:t>A</a:t>
            </a:r>
            <a:r>
              <a:rPr lang="en-US" sz="2000" b="1" dirty="0" smtClean="0"/>
              <a:t>nalysis</a:t>
            </a:r>
            <a:endParaRPr lang="en-US" sz="2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7635566" y="2346809"/>
            <a:ext cx="1416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</a:t>
            </a:r>
          </a:p>
          <a:p>
            <a:r>
              <a:rPr lang="en-US" sz="2000" b="1" dirty="0" smtClean="0"/>
              <a:t>Training 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644993" y="4346664"/>
            <a:ext cx="115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</a:t>
            </a:r>
          </a:p>
          <a:p>
            <a:r>
              <a:rPr lang="en-US" sz="2000" b="1" dirty="0" smtClean="0"/>
              <a:t>Testing </a:t>
            </a:r>
            <a:endParaRPr 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271796" y="4382275"/>
            <a:ext cx="152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</a:t>
            </a:r>
          </a:p>
          <a:p>
            <a:r>
              <a:rPr lang="en-US" sz="2000" b="1" dirty="0" smtClean="0"/>
              <a:t>Integration</a:t>
            </a:r>
            <a:endParaRPr 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005003" y="4345758"/>
            <a:ext cx="168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</a:t>
            </a:r>
          </a:p>
          <a:p>
            <a:r>
              <a:rPr lang="en-US" b="1" dirty="0" smtClean="0"/>
              <a:t>Performance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849820" y="4279769"/>
            <a:ext cx="142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Plot</a:t>
            </a:r>
          </a:p>
          <a:p>
            <a:r>
              <a:rPr lang="en-US" b="1" dirty="0" smtClean="0"/>
              <a:t>Predicted </a:t>
            </a:r>
          </a:p>
          <a:p>
            <a:r>
              <a:rPr lang="en-US" b="1" dirty="0" smtClean="0"/>
              <a:t>Result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21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703</Words>
  <Application>Microsoft Office PowerPoint</Application>
  <PresentationFormat>Widescreen</PresentationFormat>
  <Paragraphs>177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Century Gothic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Susmita Adhikari</dc:creator>
  <cp:lastModifiedBy>Susmita Adhikari</cp:lastModifiedBy>
  <cp:revision>115</cp:revision>
  <dcterms:created xsi:type="dcterms:W3CDTF">2019-01-22T14:35:03Z</dcterms:created>
  <dcterms:modified xsi:type="dcterms:W3CDTF">2019-08-08T17:33:41Z</dcterms:modified>
</cp:coreProperties>
</file>